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60" r:id="rId3"/>
    <p:sldId id="289" r:id="rId4"/>
    <p:sldId id="296" r:id="rId5"/>
    <p:sldId id="290" r:id="rId6"/>
    <p:sldId id="291" r:id="rId7"/>
    <p:sldId id="288" r:id="rId8"/>
    <p:sldId id="292" r:id="rId9"/>
    <p:sldId id="293" r:id="rId10"/>
    <p:sldId id="294" r:id="rId11"/>
    <p:sldId id="295" r:id="rId12"/>
    <p:sldId id="277" r:id="rId13"/>
    <p:sldId id="279" r:id="rId14"/>
    <p:sldId id="299" r:id="rId15"/>
    <p:sldId id="300" r:id="rId16"/>
    <p:sldId id="297" r:id="rId17"/>
    <p:sldId id="298"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E4BA2D-CE87-41DA-AA0A-C7D5B8D81E22}" v="1" dt="2024-05-31T05:12:18.6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76" autoAdjust="0"/>
    <p:restoredTop sz="94660"/>
  </p:normalViewPr>
  <p:slideViewPr>
    <p:cSldViewPr snapToGrid="0">
      <p:cViewPr varScale="1">
        <p:scale>
          <a:sx n="73" d="100"/>
          <a:sy n="73" d="100"/>
        </p:scale>
        <p:origin x="86"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kamble" userId="d9c52eaaa9411023" providerId="LiveId" clId="{FCE4BA2D-CE87-41DA-AA0A-C7D5B8D81E22}"/>
    <pc:docChg chg="modSld sldOrd">
      <pc:chgData name="sam kamble" userId="d9c52eaaa9411023" providerId="LiveId" clId="{FCE4BA2D-CE87-41DA-AA0A-C7D5B8D81E22}" dt="2024-05-31T05:12:04.226" v="1"/>
      <pc:docMkLst>
        <pc:docMk/>
      </pc:docMkLst>
      <pc:sldChg chg="ord">
        <pc:chgData name="sam kamble" userId="d9c52eaaa9411023" providerId="LiveId" clId="{FCE4BA2D-CE87-41DA-AA0A-C7D5B8D81E22}" dt="2024-05-31T05:12:04.226" v="1"/>
        <pc:sldMkLst>
          <pc:docMk/>
          <pc:sldMk cId="2329690348" sldId="293"/>
        </pc:sldMkLst>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9ED34A-99C2-47AB-8D5A-9A1A11FB3095}"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en-US"/>
        </a:p>
      </dgm:t>
    </dgm:pt>
    <dgm:pt modelId="{4F04FA0B-38FD-4F47-A4D8-8C25DDEBA9D7}">
      <dgm:prSet/>
      <dgm:spPr/>
      <dgm:t>
        <a:bodyPr/>
        <a:lstStyle/>
        <a:p>
          <a:r>
            <a:rPr lang="en-US" b="1"/>
            <a:t>Presented By Group No :-30</a:t>
          </a:r>
          <a:endParaRPr lang="en-US"/>
        </a:p>
      </dgm:t>
    </dgm:pt>
    <dgm:pt modelId="{D934F7A0-DEE4-485D-AAE9-09D09C6AA784}" type="parTrans" cxnId="{6D6ED1E4-BA05-4A0E-8085-2636C0B9D130}">
      <dgm:prSet/>
      <dgm:spPr/>
      <dgm:t>
        <a:bodyPr/>
        <a:lstStyle/>
        <a:p>
          <a:endParaRPr lang="en-US"/>
        </a:p>
      </dgm:t>
    </dgm:pt>
    <dgm:pt modelId="{8E9B3D10-660A-4DA6-A8AF-7CF29DDBB983}" type="sibTrans" cxnId="{6D6ED1E4-BA05-4A0E-8085-2636C0B9D130}">
      <dgm:prSet/>
      <dgm:spPr/>
      <dgm:t>
        <a:bodyPr/>
        <a:lstStyle/>
        <a:p>
          <a:endParaRPr lang="en-US"/>
        </a:p>
      </dgm:t>
    </dgm:pt>
    <dgm:pt modelId="{229BE387-AB61-404A-83C5-A4C705B9E5A1}">
      <dgm:prSet/>
      <dgm:spPr/>
      <dgm:t>
        <a:bodyPr/>
        <a:lstStyle/>
        <a:p>
          <a:r>
            <a:rPr lang="en-US" b="1"/>
            <a:t>Chaitanya </a:t>
          </a:r>
        </a:p>
        <a:p>
          <a:r>
            <a:rPr lang="en-US" b="1"/>
            <a:t>Vyavhare</a:t>
          </a:r>
        </a:p>
        <a:p>
          <a:r>
            <a:rPr lang="en-US" b="1"/>
            <a:t>BEAIDA39</a:t>
          </a:r>
          <a:endParaRPr lang="en-US"/>
        </a:p>
      </dgm:t>
    </dgm:pt>
    <dgm:pt modelId="{89FCFDF4-C301-44E9-AC65-3C9476B6F0D7}" type="parTrans" cxnId="{33BA96C3-6FE1-4D0D-A13C-3E3D2852C521}">
      <dgm:prSet/>
      <dgm:spPr/>
      <dgm:t>
        <a:bodyPr/>
        <a:lstStyle/>
        <a:p>
          <a:endParaRPr lang="en-US"/>
        </a:p>
      </dgm:t>
    </dgm:pt>
    <dgm:pt modelId="{99DD74BE-4CBB-45FA-AAD0-49671F309A09}" type="sibTrans" cxnId="{33BA96C3-6FE1-4D0D-A13C-3E3D2852C521}">
      <dgm:prSet/>
      <dgm:spPr/>
      <dgm:t>
        <a:bodyPr/>
        <a:lstStyle/>
        <a:p>
          <a:endParaRPr lang="en-US"/>
        </a:p>
      </dgm:t>
    </dgm:pt>
    <dgm:pt modelId="{B5A6E495-C1D8-46E1-B5B6-359FAA608AA5}">
      <dgm:prSet/>
      <dgm:spPr/>
      <dgm:t>
        <a:bodyPr/>
        <a:lstStyle/>
        <a:p>
          <a:r>
            <a:rPr lang="en-US" b="1"/>
            <a:t>Radhika </a:t>
          </a:r>
        </a:p>
        <a:p>
          <a:r>
            <a:rPr lang="en-US" b="1"/>
            <a:t>Marda</a:t>
          </a:r>
        </a:p>
        <a:p>
          <a:r>
            <a:rPr lang="en-US" b="1"/>
            <a:t>BEAIDA37</a:t>
          </a:r>
          <a:endParaRPr lang="en-US"/>
        </a:p>
      </dgm:t>
    </dgm:pt>
    <dgm:pt modelId="{525182D2-7053-41D6-A4F6-6009F3EC9964}" type="parTrans" cxnId="{D1924016-E1DB-4378-A20C-A3CAA4E293A5}">
      <dgm:prSet/>
      <dgm:spPr/>
      <dgm:t>
        <a:bodyPr/>
        <a:lstStyle/>
        <a:p>
          <a:endParaRPr lang="en-US"/>
        </a:p>
      </dgm:t>
    </dgm:pt>
    <dgm:pt modelId="{774A54C4-5146-4A46-9D98-2E74EA3ED757}" type="sibTrans" cxnId="{D1924016-E1DB-4378-A20C-A3CAA4E293A5}">
      <dgm:prSet/>
      <dgm:spPr/>
      <dgm:t>
        <a:bodyPr/>
        <a:lstStyle/>
        <a:p>
          <a:endParaRPr lang="en-US"/>
        </a:p>
      </dgm:t>
    </dgm:pt>
    <dgm:pt modelId="{004F6F10-7684-4969-8734-EACFEC55012A}">
      <dgm:prSet/>
      <dgm:spPr/>
      <dgm:t>
        <a:bodyPr/>
        <a:lstStyle/>
        <a:p>
          <a:r>
            <a:rPr lang="en-US" b="1"/>
            <a:t>Samiksha </a:t>
          </a:r>
        </a:p>
        <a:p>
          <a:r>
            <a:rPr lang="en-US" b="1"/>
            <a:t>Kamble</a:t>
          </a:r>
        </a:p>
        <a:p>
          <a:r>
            <a:rPr lang="en-US" b="1"/>
            <a:t>BEAIDA47</a:t>
          </a:r>
          <a:endParaRPr lang="en-US"/>
        </a:p>
      </dgm:t>
    </dgm:pt>
    <dgm:pt modelId="{2373BAF2-8317-4CF2-BABB-D2C88C69BF24}" type="parTrans" cxnId="{A9134323-6253-4B1B-8907-2A44DD86405B}">
      <dgm:prSet/>
      <dgm:spPr/>
      <dgm:t>
        <a:bodyPr/>
        <a:lstStyle/>
        <a:p>
          <a:endParaRPr lang="en-US"/>
        </a:p>
      </dgm:t>
    </dgm:pt>
    <dgm:pt modelId="{9DC8BF0F-0C94-4B58-8823-4F897178907C}" type="sibTrans" cxnId="{A9134323-6253-4B1B-8907-2A44DD86405B}">
      <dgm:prSet/>
      <dgm:spPr/>
      <dgm:t>
        <a:bodyPr/>
        <a:lstStyle/>
        <a:p>
          <a:endParaRPr lang="en-US"/>
        </a:p>
      </dgm:t>
    </dgm:pt>
    <dgm:pt modelId="{17EC8DEE-2BB6-41C6-8778-0C0923A073B0}">
      <dgm:prSet/>
      <dgm:spPr/>
      <dgm:t>
        <a:bodyPr/>
        <a:lstStyle/>
        <a:p>
          <a:r>
            <a:rPr lang="en-US" b="1"/>
            <a:t>Maitri </a:t>
          </a:r>
        </a:p>
        <a:p>
          <a:r>
            <a:rPr lang="en-US" b="1"/>
            <a:t>Jadhav</a:t>
          </a:r>
        </a:p>
        <a:p>
          <a:r>
            <a:rPr lang="en-US" b="1"/>
            <a:t>BEAIDA25</a:t>
          </a:r>
          <a:endParaRPr lang="en-US"/>
        </a:p>
      </dgm:t>
    </dgm:pt>
    <dgm:pt modelId="{1A8D0811-CC51-48F6-AF2F-1CD413BEB670}" type="sibTrans" cxnId="{966B07F7-02B4-4FFC-A17A-8B95CFBF82EC}">
      <dgm:prSet/>
      <dgm:spPr/>
      <dgm:t>
        <a:bodyPr/>
        <a:lstStyle/>
        <a:p>
          <a:endParaRPr lang="en-US"/>
        </a:p>
      </dgm:t>
    </dgm:pt>
    <dgm:pt modelId="{8E249E48-46F7-4DA9-A684-F526F4593F1F}" type="parTrans" cxnId="{966B07F7-02B4-4FFC-A17A-8B95CFBF82EC}">
      <dgm:prSet/>
      <dgm:spPr/>
      <dgm:t>
        <a:bodyPr/>
        <a:lstStyle/>
        <a:p>
          <a:endParaRPr lang="en-US"/>
        </a:p>
      </dgm:t>
    </dgm:pt>
    <dgm:pt modelId="{D8092D11-71EA-47B9-BA80-1F44211FBE67}" type="pres">
      <dgm:prSet presAssocID="{059ED34A-99C2-47AB-8D5A-9A1A11FB3095}" presName="hierChild1" presStyleCnt="0">
        <dgm:presLayoutVars>
          <dgm:orgChart val="1"/>
          <dgm:chPref val="1"/>
          <dgm:dir/>
          <dgm:animOne val="branch"/>
          <dgm:animLvl val="lvl"/>
          <dgm:resizeHandles/>
        </dgm:presLayoutVars>
      </dgm:prSet>
      <dgm:spPr/>
    </dgm:pt>
    <dgm:pt modelId="{1BE81CCC-A472-4756-9EE9-38E2F83C9C23}" type="pres">
      <dgm:prSet presAssocID="{4F04FA0B-38FD-4F47-A4D8-8C25DDEBA9D7}" presName="hierRoot1" presStyleCnt="0">
        <dgm:presLayoutVars>
          <dgm:hierBranch val="init"/>
        </dgm:presLayoutVars>
      </dgm:prSet>
      <dgm:spPr/>
    </dgm:pt>
    <dgm:pt modelId="{CAC64DFA-0D54-4B8C-8081-42868F2E8C58}" type="pres">
      <dgm:prSet presAssocID="{4F04FA0B-38FD-4F47-A4D8-8C25DDEBA9D7}" presName="rootComposite1" presStyleCnt="0"/>
      <dgm:spPr/>
    </dgm:pt>
    <dgm:pt modelId="{8BDC2ED1-FCCC-46CB-89BE-5B58D20492C6}" type="pres">
      <dgm:prSet presAssocID="{4F04FA0B-38FD-4F47-A4D8-8C25DDEBA9D7}" presName="rootText1" presStyleLbl="node0" presStyleIdx="0" presStyleCnt="1">
        <dgm:presLayoutVars>
          <dgm:chPref val="3"/>
        </dgm:presLayoutVars>
      </dgm:prSet>
      <dgm:spPr/>
    </dgm:pt>
    <dgm:pt modelId="{26EB7571-3F81-4EDC-A0B3-7E9CB97C9FF5}" type="pres">
      <dgm:prSet presAssocID="{4F04FA0B-38FD-4F47-A4D8-8C25DDEBA9D7}" presName="rootConnector1" presStyleLbl="node1" presStyleIdx="0" presStyleCnt="0"/>
      <dgm:spPr/>
    </dgm:pt>
    <dgm:pt modelId="{6D1D2FE8-B4B8-43B3-A221-3441BAFFF26B}" type="pres">
      <dgm:prSet presAssocID="{4F04FA0B-38FD-4F47-A4D8-8C25DDEBA9D7}" presName="hierChild2" presStyleCnt="0"/>
      <dgm:spPr/>
    </dgm:pt>
    <dgm:pt modelId="{66E8BEED-0C06-438C-B4DA-F131AFEF893B}" type="pres">
      <dgm:prSet presAssocID="{89FCFDF4-C301-44E9-AC65-3C9476B6F0D7}" presName="Name37" presStyleLbl="parChTrans1D2" presStyleIdx="0" presStyleCnt="4"/>
      <dgm:spPr/>
    </dgm:pt>
    <dgm:pt modelId="{EB13D3CE-324D-4EF3-97FE-B282866A7123}" type="pres">
      <dgm:prSet presAssocID="{229BE387-AB61-404A-83C5-A4C705B9E5A1}" presName="hierRoot2" presStyleCnt="0">
        <dgm:presLayoutVars>
          <dgm:hierBranch val="init"/>
        </dgm:presLayoutVars>
      </dgm:prSet>
      <dgm:spPr/>
    </dgm:pt>
    <dgm:pt modelId="{7DE44440-6C83-4306-B74B-D315B085065B}" type="pres">
      <dgm:prSet presAssocID="{229BE387-AB61-404A-83C5-A4C705B9E5A1}" presName="rootComposite" presStyleCnt="0"/>
      <dgm:spPr/>
    </dgm:pt>
    <dgm:pt modelId="{F00DAB8A-00CA-4F45-A55D-6E2674912210}" type="pres">
      <dgm:prSet presAssocID="{229BE387-AB61-404A-83C5-A4C705B9E5A1}" presName="rootText" presStyleLbl="node2" presStyleIdx="0" presStyleCnt="4">
        <dgm:presLayoutVars>
          <dgm:chPref val="3"/>
        </dgm:presLayoutVars>
      </dgm:prSet>
      <dgm:spPr/>
    </dgm:pt>
    <dgm:pt modelId="{CE96D7EE-B9C3-4C30-A75A-9823AD8DC961}" type="pres">
      <dgm:prSet presAssocID="{229BE387-AB61-404A-83C5-A4C705B9E5A1}" presName="rootConnector" presStyleLbl="node2" presStyleIdx="0" presStyleCnt="4"/>
      <dgm:spPr/>
    </dgm:pt>
    <dgm:pt modelId="{386B017A-1B67-45C8-89B2-48B28AD3CF43}" type="pres">
      <dgm:prSet presAssocID="{229BE387-AB61-404A-83C5-A4C705B9E5A1}" presName="hierChild4" presStyleCnt="0"/>
      <dgm:spPr/>
    </dgm:pt>
    <dgm:pt modelId="{20A6F8B2-13B1-4EEB-A5CB-BCB5CCD0A2D3}" type="pres">
      <dgm:prSet presAssocID="{229BE387-AB61-404A-83C5-A4C705B9E5A1}" presName="hierChild5" presStyleCnt="0"/>
      <dgm:spPr/>
    </dgm:pt>
    <dgm:pt modelId="{096273C6-0352-4933-8ADC-16D2A6D94A25}" type="pres">
      <dgm:prSet presAssocID="{525182D2-7053-41D6-A4F6-6009F3EC9964}" presName="Name37" presStyleLbl="parChTrans1D2" presStyleIdx="1" presStyleCnt="4"/>
      <dgm:spPr/>
    </dgm:pt>
    <dgm:pt modelId="{826F3B32-B912-45F1-8FAE-A3F2E0206F63}" type="pres">
      <dgm:prSet presAssocID="{B5A6E495-C1D8-46E1-B5B6-359FAA608AA5}" presName="hierRoot2" presStyleCnt="0">
        <dgm:presLayoutVars>
          <dgm:hierBranch val="init"/>
        </dgm:presLayoutVars>
      </dgm:prSet>
      <dgm:spPr/>
    </dgm:pt>
    <dgm:pt modelId="{FF4FEE59-4913-493C-B456-0ED01E379BC0}" type="pres">
      <dgm:prSet presAssocID="{B5A6E495-C1D8-46E1-B5B6-359FAA608AA5}" presName="rootComposite" presStyleCnt="0"/>
      <dgm:spPr/>
    </dgm:pt>
    <dgm:pt modelId="{EFB27E3E-F7FC-4CD8-8EC6-648935DF039F}" type="pres">
      <dgm:prSet presAssocID="{B5A6E495-C1D8-46E1-B5B6-359FAA608AA5}" presName="rootText" presStyleLbl="node2" presStyleIdx="1" presStyleCnt="4">
        <dgm:presLayoutVars>
          <dgm:chPref val="3"/>
        </dgm:presLayoutVars>
      </dgm:prSet>
      <dgm:spPr/>
    </dgm:pt>
    <dgm:pt modelId="{9FE4C93B-2AC0-44D1-A7F0-7ACF0C8F08B7}" type="pres">
      <dgm:prSet presAssocID="{B5A6E495-C1D8-46E1-B5B6-359FAA608AA5}" presName="rootConnector" presStyleLbl="node2" presStyleIdx="1" presStyleCnt="4"/>
      <dgm:spPr/>
    </dgm:pt>
    <dgm:pt modelId="{99276F76-E204-47DC-96DA-7D00F68506AD}" type="pres">
      <dgm:prSet presAssocID="{B5A6E495-C1D8-46E1-B5B6-359FAA608AA5}" presName="hierChild4" presStyleCnt="0"/>
      <dgm:spPr/>
    </dgm:pt>
    <dgm:pt modelId="{D44957D2-C893-4196-A506-9C87A95E1E14}" type="pres">
      <dgm:prSet presAssocID="{B5A6E495-C1D8-46E1-B5B6-359FAA608AA5}" presName="hierChild5" presStyleCnt="0"/>
      <dgm:spPr/>
    </dgm:pt>
    <dgm:pt modelId="{3363C469-692D-40A4-B697-BFC6B9D95387}" type="pres">
      <dgm:prSet presAssocID="{2373BAF2-8317-4CF2-BABB-D2C88C69BF24}" presName="Name37" presStyleLbl="parChTrans1D2" presStyleIdx="2" presStyleCnt="4"/>
      <dgm:spPr/>
    </dgm:pt>
    <dgm:pt modelId="{BB49772F-140A-445C-91EA-F8BA597807FF}" type="pres">
      <dgm:prSet presAssocID="{004F6F10-7684-4969-8734-EACFEC55012A}" presName="hierRoot2" presStyleCnt="0">
        <dgm:presLayoutVars>
          <dgm:hierBranch val="init"/>
        </dgm:presLayoutVars>
      </dgm:prSet>
      <dgm:spPr/>
    </dgm:pt>
    <dgm:pt modelId="{88C63307-5A73-4A07-BAF5-8175AF0897C0}" type="pres">
      <dgm:prSet presAssocID="{004F6F10-7684-4969-8734-EACFEC55012A}" presName="rootComposite" presStyleCnt="0"/>
      <dgm:spPr/>
    </dgm:pt>
    <dgm:pt modelId="{128F8297-D5BA-4A52-B4F5-5AA84EBA25CA}" type="pres">
      <dgm:prSet presAssocID="{004F6F10-7684-4969-8734-EACFEC55012A}" presName="rootText" presStyleLbl="node2" presStyleIdx="2" presStyleCnt="4">
        <dgm:presLayoutVars>
          <dgm:chPref val="3"/>
        </dgm:presLayoutVars>
      </dgm:prSet>
      <dgm:spPr/>
    </dgm:pt>
    <dgm:pt modelId="{82C0B955-7FB0-49BF-BE78-5BA892F7EFF0}" type="pres">
      <dgm:prSet presAssocID="{004F6F10-7684-4969-8734-EACFEC55012A}" presName="rootConnector" presStyleLbl="node2" presStyleIdx="2" presStyleCnt="4"/>
      <dgm:spPr/>
    </dgm:pt>
    <dgm:pt modelId="{BB7AED98-FD1C-4314-A593-D5EB46F527CA}" type="pres">
      <dgm:prSet presAssocID="{004F6F10-7684-4969-8734-EACFEC55012A}" presName="hierChild4" presStyleCnt="0"/>
      <dgm:spPr/>
    </dgm:pt>
    <dgm:pt modelId="{6EA7E49E-85DB-4F33-BAF0-68B53627CCE8}" type="pres">
      <dgm:prSet presAssocID="{004F6F10-7684-4969-8734-EACFEC55012A}" presName="hierChild5" presStyleCnt="0"/>
      <dgm:spPr/>
    </dgm:pt>
    <dgm:pt modelId="{4471A82A-08F0-485D-B98A-01DC5CB092DE}" type="pres">
      <dgm:prSet presAssocID="{8E249E48-46F7-4DA9-A684-F526F4593F1F}" presName="Name37" presStyleLbl="parChTrans1D2" presStyleIdx="3" presStyleCnt="4"/>
      <dgm:spPr/>
    </dgm:pt>
    <dgm:pt modelId="{FB39AD4C-A3CA-4CF7-ACB4-2ABC8CA691B5}" type="pres">
      <dgm:prSet presAssocID="{17EC8DEE-2BB6-41C6-8778-0C0923A073B0}" presName="hierRoot2" presStyleCnt="0">
        <dgm:presLayoutVars>
          <dgm:hierBranch val="init"/>
        </dgm:presLayoutVars>
      </dgm:prSet>
      <dgm:spPr/>
    </dgm:pt>
    <dgm:pt modelId="{BBAB4084-5F95-40C4-8045-D7BB2D3D2F00}" type="pres">
      <dgm:prSet presAssocID="{17EC8DEE-2BB6-41C6-8778-0C0923A073B0}" presName="rootComposite" presStyleCnt="0"/>
      <dgm:spPr/>
    </dgm:pt>
    <dgm:pt modelId="{B72DA3D2-7C0B-463C-918B-CF4CAD47A905}" type="pres">
      <dgm:prSet presAssocID="{17EC8DEE-2BB6-41C6-8778-0C0923A073B0}" presName="rootText" presStyleLbl="node2" presStyleIdx="3" presStyleCnt="4" custLinFactNeighborX="240" custLinFactNeighborY="4404">
        <dgm:presLayoutVars>
          <dgm:chPref val="3"/>
        </dgm:presLayoutVars>
      </dgm:prSet>
      <dgm:spPr/>
    </dgm:pt>
    <dgm:pt modelId="{58C3B3FE-9BD6-4024-93C2-A3427210490B}" type="pres">
      <dgm:prSet presAssocID="{17EC8DEE-2BB6-41C6-8778-0C0923A073B0}" presName="rootConnector" presStyleLbl="node2" presStyleIdx="3" presStyleCnt="4"/>
      <dgm:spPr/>
    </dgm:pt>
    <dgm:pt modelId="{2D84447B-6D80-42CB-B3D8-B67152B9AB13}" type="pres">
      <dgm:prSet presAssocID="{17EC8DEE-2BB6-41C6-8778-0C0923A073B0}" presName="hierChild4" presStyleCnt="0"/>
      <dgm:spPr/>
    </dgm:pt>
    <dgm:pt modelId="{19C233FB-5AF2-4F49-8F56-7385F3D4ECF4}" type="pres">
      <dgm:prSet presAssocID="{17EC8DEE-2BB6-41C6-8778-0C0923A073B0}" presName="hierChild5" presStyleCnt="0"/>
      <dgm:spPr/>
    </dgm:pt>
    <dgm:pt modelId="{AD9A294D-3C85-48DF-A48C-ACA39017E843}" type="pres">
      <dgm:prSet presAssocID="{4F04FA0B-38FD-4F47-A4D8-8C25DDEBA9D7}" presName="hierChild3" presStyleCnt="0"/>
      <dgm:spPr/>
    </dgm:pt>
  </dgm:ptLst>
  <dgm:cxnLst>
    <dgm:cxn modelId="{D1924016-E1DB-4378-A20C-A3CAA4E293A5}" srcId="{4F04FA0B-38FD-4F47-A4D8-8C25DDEBA9D7}" destId="{B5A6E495-C1D8-46E1-B5B6-359FAA608AA5}" srcOrd="1" destOrd="0" parTransId="{525182D2-7053-41D6-A4F6-6009F3EC9964}" sibTransId="{774A54C4-5146-4A46-9D98-2E74EA3ED757}"/>
    <dgm:cxn modelId="{080E931E-BE68-42E6-9856-08B11B734D29}" type="presOf" srcId="{4F04FA0B-38FD-4F47-A4D8-8C25DDEBA9D7}" destId="{8BDC2ED1-FCCC-46CB-89BE-5B58D20492C6}" srcOrd="0" destOrd="0" presId="urn:microsoft.com/office/officeart/2005/8/layout/orgChart1"/>
    <dgm:cxn modelId="{43C7C520-6136-46FA-9CEF-DC6B965A64E8}" type="presOf" srcId="{17EC8DEE-2BB6-41C6-8778-0C0923A073B0}" destId="{B72DA3D2-7C0B-463C-918B-CF4CAD47A905}" srcOrd="0" destOrd="0" presId="urn:microsoft.com/office/officeart/2005/8/layout/orgChart1"/>
    <dgm:cxn modelId="{A9134323-6253-4B1B-8907-2A44DD86405B}" srcId="{4F04FA0B-38FD-4F47-A4D8-8C25DDEBA9D7}" destId="{004F6F10-7684-4969-8734-EACFEC55012A}" srcOrd="2" destOrd="0" parTransId="{2373BAF2-8317-4CF2-BABB-D2C88C69BF24}" sibTransId="{9DC8BF0F-0C94-4B58-8823-4F897178907C}"/>
    <dgm:cxn modelId="{C897EF3E-72C2-4C17-9DB4-503675A36B55}" type="presOf" srcId="{525182D2-7053-41D6-A4F6-6009F3EC9964}" destId="{096273C6-0352-4933-8ADC-16D2A6D94A25}" srcOrd="0" destOrd="0" presId="urn:microsoft.com/office/officeart/2005/8/layout/orgChart1"/>
    <dgm:cxn modelId="{4A222B3F-C4BA-48CF-A235-57A532B92372}" type="presOf" srcId="{059ED34A-99C2-47AB-8D5A-9A1A11FB3095}" destId="{D8092D11-71EA-47B9-BA80-1F44211FBE67}" srcOrd="0" destOrd="0" presId="urn:microsoft.com/office/officeart/2005/8/layout/orgChart1"/>
    <dgm:cxn modelId="{DD3F1B5C-673B-4264-8ED3-43BD33858EBA}" type="presOf" srcId="{89FCFDF4-C301-44E9-AC65-3C9476B6F0D7}" destId="{66E8BEED-0C06-438C-B4DA-F131AFEF893B}" srcOrd="0" destOrd="0" presId="urn:microsoft.com/office/officeart/2005/8/layout/orgChart1"/>
    <dgm:cxn modelId="{B4FEFC42-77D6-4196-BC76-6EEC6BD0957C}" type="presOf" srcId="{B5A6E495-C1D8-46E1-B5B6-359FAA608AA5}" destId="{9FE4C93B-2AC0-44D1-A7F0-7ACF0C8F08B7}" srcOrd="1" destOrd="0" presId="urn:microsoft.com/office/officeart/2005/8/layout/orgChart1"/>
    <dgm:cxn modelId="{11525E83-DD92-4D76-82BC-C9B4B0166BAB}" type="presOf" srcId="{229BE387-AB61-404A-83C5-A4C705B9E5A1}" destId="{CE96D7EE-B9C3-4C30-A75A-9823AD8DC961}" srcOrd="1" destOrd="0" presId="urn:microsoft.com/office/officeart/2005/8/layout/orgChart1"/>
    <dgm:cxn modelId="{35D36C86-B411-43A7-AE32-34752174F232}" type="presOf" srcId="{B5A6E495-C1D8-46E1-B5B6-359FAA608AA5}" destId="{EFB27E3E-F7FC-4CD8-8EC6-648935DF039F}" srcOrd="0" destOrd="0" presId="urn:microsoft.com/office/officeart/2005/8/layout/orgChart1"/>
    <dgm:cxn modelId="{6C7919AD-006B-4C4C-BAF3-C9556F518BB9}" type="presOf" srcId="{4F04FA0B-38FD-4F47-A4D8-8C25DDEBA9D7}" destId="{26EB7571-3F81-4EDC-A0B3-7E9CB97C9FF5}" srcOrd="1" destOrd="0" presId="urn:microsoft.com/office/officeart/2005/8/layout/orgChart1"/>
    <dgm:cxn modelId="{C70C41BD-6570-4AC5-A051-2584C76787CE}" type="presOf" srcId="{004F6F10-7684-4969-8734-EACFEC55012A}" destId="{128F8297-D5BA-4A52-B4F5-5AA84EBA25CA}" srcOrd="0" destOrd="0" presId="urn:microsoft.com/office/officeart/2005/8/layout/orgChart1"/>
    <dgm:cxn modelId="{FDCFACBE-67FC-4113-B9F7-459C713E585E}" type="presOf" srcId="{2373BAF2-8317-4CF2-BABB-D2C88C69BF24}" destId="{3363C469-692D-40A4-B697-BFC6B9D95387}" srcOrd="0" destOrd="0" presId="urn:microsoft.com/office/officeart/2005/8/layout/orgChart1"/>
    <dgm:cxn modelId="{6AC2F1BF-4221-4F26-BCF7-F67EBD94A2F4}" type="presOf" srcId="{229BE387-AB61-404A-83C5-A4C705B9E5A1}" destId="{F00DAB8A-00CA-4F45-A55D-6E2674912210}" srcOrd="0" destOrd="0" presId="urn:microsoft.com/office/officeart/2005/8/layout/orgChart1"/>
    <dgm:cxn modelId="{33BA96C3-6FE1-4D0D-A13C-3E3D2852C521}" srcId="{4F04FA0B-38FD-4F47-A4D8-8C25DDEBA9D7}" destId="{229BE387-AB61-404A-83C5-A4C705B9E5A1}" srcOrd="0" destOrd="0" parTransId="{89FCFDF4-C301-44E9-AC65-3C9476B6F0D7}" sibTransId="{99DD74BE-4CBB-45FA-AAD0-49671F309A09}"/>
    <dgm:cxn modelId="{B6A2C0D5-23AA-4071-9BAD-6BB466168474}" type="presOf" srcId="{8E249E48-46F7-4DA9-A684-F526F4593F1F}" destId="{4471A82A-08F0-485D-B98A-01DC5CB092DE}" srcOrd="0" destOrd="0" presId="urn:microsoft.com/office/officeart/2005/8/layout/orgChart1"/>
    <dgm:cxn modelId="{6D6ED1E4-BA05-4A0E-8085-2636C0B9D130}" srcId="{059ED34A-99C2-47AB-8D5A-9A1A11FB3095}" destId="{4F04FA0B-38FD-4F47-A4D8-8C25DDEBA9D7}" srcOrd="0" destOrd="0" parTransId="{D934F7A0-DEE4-485D-AAE9-09D09C6AA784}" sibTransId="{8E9B3D10-660A-4DA6-A8AF-7CF29DDBB983}"/>
    <dgm:cxn modelId="{3C6703EE-2FD7-48C9-9676-3A48AF27F90B}" type="presOf" srcId="{004F6F10-7684-4969-8734-EACFEC55012A}" destId="{82C0B955-7FB0-49BF-BE78-5BA892F7EFF0}" srcOrd="1" destOrd="0" presId="urn:microsoft.com/office/officeart/2005/8/layout/orgChart1"/>
    <dgm:cxn modelId="{A28F0CF6-991D-4346-B7C9-35C498787D6C}" type="presOf" srcId="{17EC8DEE-2BB6-41C6-8778-0C0923A073B0}" destId="{58C3B3FE-9BD6-4024-93C2-A3427210490B}" srcOrd="1" destOrd="0" presId="urn:microsoft.com/office/officeart/2005/8/layout/orgChart1"/>
    <dgm:cxn modelId="{966B07F7-02B4-4FFC-A17A-8B95CFBF82EC}" srcId="{4F04FA0B-38FD-4F47-A4D8-8C25DDEBA9D7}" destId="{17EC8DEE-2BB6-41C6-8778-0C0923A073B0}" srcOrd="3" destOrd="0" parTransId="{8E249E48-46F7-4DA9-A684-F526F4593F1F}" sibTransId="{1A8D0811-CC51-48F6-AF2F-1CD413BEB670}"/>
    <dgm:cxn modelId="{60CD776B-6989-44C7-8E20-040DB22B861C}" type="presParOf" srcId="{D8092D11-71EA-47B9-BA80-1F44211FBE67}" destId="{1BE81CCC-A472-4756-9EE9-38E2F83C9C23}" srcOrd="0" destOrd="0" presId="urn:microsoft.com/office/officeart/2005/8/layout/orgChart1"/>
    <dgm:cxn modelId="{77010EEB-9164-44F6-9615-961CA9E123A7}" type="presParOf" srcId="{1BE81CCC-A472-4756-9EE9-38E2F83C9C23}" destId="{CAC64DFA-0D54-4B8C-8081-42868F2E8C58}" srcOrd="0" destOrd="0" presId="urn:microsoft.com/office/officeart/2005/8/layout/orgChart1"/>
    <dgm:cxn modelId="{6AE1E0A5-095A-4A2E-9072-C9ABFE43BFFA}" type="presParOf" srcId="{CAC64DFA-0D54-4B8C-8081-42868F2E8C58}" destId="{8BDC2ED1-FCCC-46CB-89BE-5B58D20492C6}" srcOrd="0" destOrd="0" presId="urn:microsoft.com/office/officeart/2005/8/layout/orgChart1"/>
    <dgm:cxn modelId="{9B8935C2-C904-4DF9-95BE-851A45E94580}" type="presParOf" srcId="{CAC64DFA-0D54-4B8C-8081-42868F2E8C58}" destId="{26EB7571-3F81-4EDC-A0B3-7E9CB97C9FF5}" srcOrd="1" destOrd="0" presId="urn:microsoft.com/office/officeart/2005/8/layout/orgChart1"/>
    <dgm:cxn modelId="{F98EB09D-60D0-4B03-8EF7-75C568CF5AC1}" type="presParOf" srcId="{1BE81CCC-A472-4756-9EE9-38E2F83C9C23}" destId="{6D1D2FE8-B4B8-43B3-A221-3441BAFFF26B}" srcOrd="1" destOrd="0" presId="urn:microsoft.com/office/officeart/2005/8/layout/orgChart1"/>
    <dgm:cxn modelId="{7CF84980-7196-4843-97FD-ED387103CB26}" type="presParOf" srcId="{6D1D2FE8-B4B8-43B3-A221-3441BAFFF26B}" destId="{66E8BEED-0C06-438C-B4DA-F131AFEF893B}" srcOrd="0" destOrd="0" presId="urn:microsoft.com/office/officeart/2005/8/layout/orgChart1"/>
    <dgm:cxn modelId="{F449DBBE-B388-4A4C-860A-86166E525ABB}" type="presParOf" srcId="{6D1D2FE8-B4B8-43B3-A221-3441BAFFF26B}" destId="{EB13D3CE-324D-4EF3-97FE-B282866A7123}" srcOrd="1" destOrd="0" presId="urn:microsoft.com/office/officeart/2005/8/layout/orgChart1"/>
    <dgm:cxn modelId="{DDD5D981-6ADF-44F6-9123-433F4373733B}" type="presParOf" srcId="{EB13D3CE-324D-4EF3-97FE-B282866A7123}" destId="{7DE44440-6C83-4306-B74B-D315B085065B}" srcOrd="0" destOrd="0" presId="urn:microsoft.com/office/officeart/2005/8/layout/orgChart1"/>
    <dgm:cxn modelId="{78582DDD-502E-4F34-92CB-DC6BFA861977}" type="presParOf" srcId="{7DE44440-6C83-4306-B74B-D315B085065B}" destId="{F00DAB8A-00CA-4F45-A55D-6E2674912210}" srcOrd="0" destOrd="0" presId="urn:microsoft.com/office/officeart/2005/8/layout/orgChart1"/>
    <dgm:cxn modelId="{A4D110A3-97B0-4087-8B54-C68C5383B338}" type="presParOf" srcId="{7DE44440-6C83-4306-B74B-D315B085065B}" destId="{CE96D7EE-B9C3-4C30-A75A-9823AD8DC961}" srcOrd="1" destOrd="0" presId="urn:microsoft.com/office/officeart/2005/8/layout/orgChart1"/>
    <dgm:cxn modelId="{32CB5CFF-2360-4B33-848B-EE87DF0101A4}" type="presParOf" srcId="{EB13D3CE-324D-4EF3-97FE-B282866A7123}" destId="{386B017A-1B67-45C8-89B2-48B28AD3CF43}" srcOrd="1" destOrd="0" presId="urn:microsoft.com/office/officeart/2005/8/layout/orgChart1"/>
    <dgm:cxn modelId="{8F922C2A-1622-40C7-88DA-DA6C495F2BC3}" type="presParOf" srcId="{EB13D3CE-324D-4EF3-97FE-B282866A7123}" destId="{20A6F8B2-13B1-4EEB-A5CB-BCB5CCD0A2D3}" srcOrd="2" destOrd="0" presId="urn:microsoft.com/office/officeart/2005/8/layout/orgChart1"/>
    <dgm:cxn modelId="{8A560707-E874-4C8A-893C-3184033EF4F3}" type="presParOf" srcId="{6D1D2FE8-B4B8-43B3-A221-3441BAFFF26B}" destId="{096273C6-0352-4933-8ADC-16D2A6D94A25}" srcOrd="2" destOrd="0" presId="urn:microsoft.com/office/officeart/2005/8/layout/orgChart1"/>
    <dgm:cxn modelId="{629C8D97-092D-43B8-B688-3D7EF277D0CC}" type="presParOf" srcId="{6D1D2FE8-B4B8-43B3-A221-3441BAFFF26B}" destId="{826F3B32-B912-45F1-8FAE-A3F2E0206F63}" srcOrd="3" destOrd="0" presId="urn:microsoft.com/office/officeart/2005/8/layout/orgChart1"/>
    <dgm:cxn modelId="{4080365E-0F9C-49AA-B6F4-104EC1192D62}" type="presParOf" srcId="{826F3B32-B912-45F1-8FAE-A3F2E0206F63}" destId="{FF4FEE59-4913-493C-B456-0ED01E379BC0}" srcOrd="0" destOrd="0" presId="urn:microsoft.com/office/officeart/2005/8/layout/orgChart1"/>
    <dgm:cxn modelId="{85AE6E51-A954-4861-98AA-4A71B31F8A6D}" type="presParOf" srcId="{FF4FEE59-4913-493C-B456-0ED01E379BC0}" destId="{EFB27E3E-F7FC-4CD8-8EC6-648935DF039F}" srcOrd="0" destOrd="0" presId="urn:microsoft.com/office/officeart/2005/8/layout/orgChart1"/>
    <dgm:cxn modelId="{A363BD04-E9A5-4269-8E33-A52D7D3D32D5}" type="presParOf" srcId="{FF4FEE59-4913-493C-B456-0ED01E379BC0}" destId="{9FE4C93B-2AC0-44D1-A7F0-7ACF0C8F08B7}" srcOrd="1" destOrd="0" presId="urn:microsoft.com/office/officeart/2005/8/layout/orgChart1"/>
    <dgm:cxn modelId="{74281A25-C739-461B-BE1C-D55510097FCA}" type="presParOf" srcId="{826F3B32-B912-45F1-8FAE-A3F2E0206F63}" destId="{99276F76-E204-47DC-96DA-7D00F68506AD}" srcOrd="1" destOrd="0" presId="urn:microsoft.com/office/officeart/2005/8/layout/orgChart1"/>
    <dgm:cxn modelId="{FBB6E476-2482-47B4-A17D-D24AF4C47C86}" type="presParOf" srcId="{826F3B32-B912-45F1-8FAE-A3F2E0206F63}" destId="{D44957D2-C893-4196-A506-9C87A95E1E14}" srcOrd="2" destOrd="0" presId="urn:microsoft.com/office/officeart/2005/8/layout/orgChart1"/>
    <dgm:cxn modelId="{E357125E-88D7-4077-AA1D-327886329F49}" type="presParOf" srcId="{6D1D2FE8-B4B8-43B3-A221-3441BAFFF26B}" destId="{3363C469-692D-40A4-B697-BFC6B9D95387}" srcOrd="4" destOrd="0" presId="urn:microsoft.com/office/officeart/2005/8/layout/orgChart1"/>
    <dgm:cxn modelId="{B38CECAD-1169-4738-85A0-F939F82E7F91}" type="presParOf" srcId="{6D1D2FE8-B4B8-43B3-A221-3441BAFFF26B}" destId="{BB49772F-140A-445C-91EA-F8BA597807FF}" srcOrd="5" destOrd="0" presId="urn:microsoft.com/office/officeart/2005/8/layout/orgChart1"/>
    <dgm:cxn modelId="{D663A4F3-01FD-470F-8B80-F428A8018C55}" type="presParOf" srcId="{BB49772F-140A-445C-91EA-F8BA597807FF}" destId="{88C63307-5A73-4A07-BAF5-8175AF0897C0}" srcOrd="0" destOrd="0" presId="urn:microsoft.com/office/officeart/2005/8/layout/orgChart1"/>
    <dgm:cxn modelId="{27540896-F430-4F2A-8D9B-3CBE1AF59106}" type="presParOf" srcId="{88C63307-5A73-4A07-BAF5-8175AF0897C0}" destId="{128F8297-D5BA-4A52-B4F5-5AA84EBA25CA}" srcOrd="0" destOrd="0" presId="urn:microsoft.com/office/officeart/2005/8/layout/orgChart1"/>
    <dgm:cxn modelId="{57492437-0C92-4374-AE97-A38034717687}" type="presParOf" srcId="{88C63307-5A73-4A07-BAF5-8175AF0897C0}" destId="{82C0B955-7FB0-49BF-BE78-5BA892F7EFF0}" srcOrd="1" destOrd="0" presId="urn:microsoft.com/office/officeart/2005/8/layout/orgChart1"/>
    <dgm:cxn modelId="{17334B01-8F8E-4719-80E1-176AFD3AA6EC}" type="presParOf" srcId="{BB49772F-140A-445C-91EA-F8BA597807FF}" destId="{BB7AED98-FD1C-4314-A593-D5EB46F527CA}" srcOrd="1" destOrd="0" presId="urn:microsoft.com/office/officeart/2005/8/layout/orgChart1"/>
    <dgm:cxn modelId="{FCA45D42-08E4-4B82-A7A4-DE9816E58733}" type="presParOf" srcId="{BB49772F-140A-445C-91EA-F8BA597807FF}" destId="{6EA7E49E-85DB-4F33-BAF0-68B53627CCE8}" srcOrd="2" destOrd="0" presId="urn:microsoft.com/office/officeart/2005/8/layout/orgChart1"/>
    <dgm:cxn modelId="{B7B6D3BA-500C-47AB-9A56-960CCE201231}" type="presParOf" srcId="{6D1D2FE8-B4B8-43B3-A221-3441BAFFF26B}" destId="{4471A82A-08F0-485D-B98A-01DC5CB092DE}" srcOrd="6" destOrd="0" presId="urn:microsoft.com/office/officeart/2005/8/layout/orgChart1"/>
    <dgm:cxn modelId="{82448F33-C8E7-43A1-ADBF-05DC666D1B9D}" type="presParOf" srcId="{6D1D2FE8-B4B8-43B3-A221-3441BAFFF26B}" destId="{FB39AD4C-A3CA-4CF7-ACB4-2ABC8CA691B5}" srcOrd="7" destOrd="0" presId="urn:microsoft.com/office/officeart/2005/8/layout/orgChart1"/>
    <dgm:cxn modelId="{55C3090F-BBD6-48ED-B1CE-68C6C4FE59D3}" type="presParOf" srcId="{FB39AD4C-A3CA-4CF7-ACB4-2ABC8CA691B5}" destId="{BBAB4084-5F95-40C4-8045-D7BB2D3D2F00}" srcOrd="0" destOrd="0" presId="urn:microsoft.com/office/officeart/2005/8/layout/orgChart1"/>
    <dgm:cxn modelId="{BEE2E2EF-36FF-4868-8F70-D5B3166F1B0E}" type="presParOf" srcId="{BBAB4084-5F95-40C4-8045-D7BB2D3D2F00}" destId="{B72DA3D2-7C0B-463C-918B-CF4CAD47A905}" srcOrd="0" destOrd="0" presId="urn:microsoft.com/office/officeart/2005/8/layout/orgChart1"/>
    <dgm:cxn modelId="{8B1C3DFF-C885-4035-AFBC-2AE956506746}" type="presParOf" srcId="{BBAB4084-5F95-40C4-8045-D7BB2D3D2F00}" destId="{58C3B3FE-9BD6-4024-93C2-A3427210490B}" srcOrd="1" destOrd="0" presId="urn:microsoft.com/office/officeart/2005/8/layout/orgChart1"/>
    <dgm:cxn modelId="{A19B000F-9308-4A20-8E78-D62F4508674D}" type="presParOf" srcId="{FB39AD4C-A3CA-4CF7-ACB4-2ABC8CA691B5}" destId="{2D84447B-6D80-42CB-B3D8-B67152B9AB13}" srcOrd="1" destOrd="0" presId="urn:microsoft.com/office/officeart/2005/8/layout/orgChart1"/>
    <dgm:cxn modelId="{A983A84E-1353-4AD8-8F1A-2A851B38DD32}" type="presParOf" srcId="{FB39AD4C-A3CA-4CF7-ACB4-2ABC8CA691B5}" destId="{19C233FB-5AF2-4F49-8F56-7385F3D4ECF4}" srcOrd="2" destOrd="0" presId="urn:microsoft.com/office/officeart/2005/8/layout/orgChart1"/>
    <dgm:cxn modelId="{B134F100-85A4-4AD7-A689-78105DE99E62}" type="presParOf" srcId="{1BE81CCC-A472-4756-9EE9-38E2F83C9C23}" destId="{AD9A294D-3C85-48DF-A48C-ACA39017E84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576C46-2797-43E0-B919-ADAC2987BFAB}"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en-US"/>
        </a:p>
      </dgm:t>
    </dgm:pt>
    <dgm:pt modelId="{77FD4968-57E0-4B68-9369-C1B5ABFABEE0}">
      <dgm:prSet/>
      <dgm:spPr/>
      <dgm:t>
        <a:bodyPr/>
        <a:lstStyle/>
        <a:p>
          <a:r>
            <a:rPr lang="en-US"/>
            <a:t>In today's busy world, we forget to nourish and water plants that makes our home clean and soothing.</a:t>
          </a:r>
        </a:p>
      </dgm:t>
    </dgm:pt>
    <dgm:pt modelId="{94D01CE4-A8E4-4486-AECC-DAFC358E63BE}" type="parTrans" cxnId="{ABFD75B5-8238-4A2B-9F02-DB5285129CD7}">
      <dgm:prSet/>
      <dgm:spPr/>
      <dgm:t>
        <a:bodyPr/>
        <a:lstStyle/>
        <a:p>
          <a:endParaRPr lang="en-US"/>
        </a:p>
      </dgm:t>
    </dgm:pt>
    <dgm:pt modelId="{1DE7A4E6-AF0D-412E-B2D8-D3AF727B9EDC}" type="sibTrans" cxnId="{ABFD75B5-8238-4A2B-9F02-DB5285129CD7}">
      <dgm:prSet/>
      <dgm:spPr/>
      <dgm:t>
        <a:bodyPr/>
        <a:lstStyle/>
        <a:p>
          <a:endParaRPr lang="en-US"/>
        </a:p>
      </dgm:t>
    </dgm:pt>
    <dgm:pt modelId="{4FA86AB3-8981-43FD-A673-ED76982314A7}">
      <dgm:prSet/>
      <dgm:spPr/>
      <dgm:t>
        <a:bodyPr/>
        <a:lstStyle/>
        <a:p>
          <a:r>
            <a:rPr lang="en-US" dirty="0"/>
            <a:t>Think about it what if your plants are able to tell you when they are happy and when they require proper attention.</a:t>
          </a:r>
        </a:p>
      </dgm:t>
    </dgm:pt>
    <dgm:pt modelId="{40EFB3B9-A7BB-4126-AE81-E7DC9EAE64D8}" type="parTrans" cxnId="{181B6863-5D70-4774-B77E-EBFABB2F5F05}">
      <dgm:prSet/>
      <dgm:spPr/>
      <dgm:t>
        <a:bodyPr/>
        <a:lstStyle/>
        <a:p>
          <a:endParaRPr lang="en-US"/>
        </a:p>
      </dgm:t>
    </dgm:pt>
    <dgm:pt modelId="{2ACDA962-C4DC-4849-8E2C-B3799E8DE80A}" type="sibTrans" cxnId="{181B6863-5D70-4774-B77E-EBFABB2F5F05}">
      <dgm:prSet/>
      <dgm:spPr/>
      <dgm:t>
        <a:bodyPr/>
        <a:lstStyle/>
        <a:p>
          <a:endParaRPr lang="en-US"/>
        </a:p>
      </dgm:t>
    </dgm:pt>
    <dgm:pt modelId="{2ED7D5AF-9729-47A1-A991-AA00C39181EC}">
      <dgm:prSet/>
      <dgm:spPr/>
      <dgm:t>
        <a:bodyPr/>
        <a:lstStyle/>
        <a:p>
          <a:r>
            <a:rPr lang="en-US" dirty="0"/>
            <a:t>It would be awesome right! It would be really helpful if we get a notification on our phones about our plant's health and needs.</a:t>
          </a:r>
        </a:p>
      </dgm:t>
    </dgm:pt>
    <dgm:pt modelId="{2B31340F-DD5A-4FB3-B2A3-BED7A13F3FBD}" type="parTrans" cxnId="{E35C8087-08E5-4C90-ABBB-CFCBD084321D}">
      <dgm:prSet/>
      <dgm:spPr/>
      <dgm:t>
        <a:bodyPr/>
        <a:lstStyle/>
        <a:p>
          <a:endParaRPr lang="en-US"/>
        </a:p>
      </dgm:t>
    </dgm:pt>
    <dgm:pt modelId="{3D25309D-0C12-4C07-9864-4EBF26148CEC}" type="sibTrans" cxnId="{E35C8087-08E5-4C90-ABBB-CFCBD084321D}">
      <dgm:prSet/>
      <dgm:spPr/>
      <dgm:t>
        <a:bodyPr/>
        <a:lstStyle/>
        <a:p>
          <a:endParaRPr lang="en-US"/>
        </a:p>
      </dgm:t>
    </dgm:pt>
    <dgm:pt modelId="{6F352D09-B4A2-4446-956E-D7FBB3CCEA69}" type="pres">
      <dgm:prSet presAssocID="{39576C46-2797-43E0-B919-ADAC2987BFAB}" presName="outerComposite" presStyleCnt="0">
        <dgm:presLayoutVars>
          <dgm:chMax val="5"/>
          <dgm:dir/>
          <dgm:resizeHandles val="exact"/>
        </dgm:presLayoutVars>
      </dgm:prSet>
      <dgm:spPr/>
    </dgm:pt>
    <dgm:pt modelId="{113EAC26-9C73-4624-9864-32CB2A5D5849}" type="pres">
      <dgm:prSet presAssocID="{39576C46-2797-43E0-B919-ADAC2987BFAB}" presName="dummyMaxCanvas" presStyleCnt="0">
        <dgm:presLayoutVars/>
      </dgm:prSet>
      <dgm:spPr/>
    </dgm:pt>
    <dgm:pt modelId="{A4ED038E-AD7F-4E1E-993E-4E9695FE772D}" type="pres">
      <dgm:prSet presAssocID="{39576C46-2797-43E0-B919-ADAC2987BFAB}" presName="ThreeNodes_1" presStyleLbl="node1" presStyleIdx="0" presStyleCnt="3">
        <dgm:presLayoutVars>
          <dgm:bulletEnabled val="1"/>
        </dgm:presLayoutVars>
      </dgm:prSet>
      <dgm:spPr/>
    </dgm:pt>
    <dgm:pt modelId="{688AB6EA-68A9-403A-8924-CEB5E2CC80E2}" type="pres">
      <dgm:prSet presAssocID="{39576C46-2797-43E0-B919-ADAC2987BFAB}" presName="ThreeNodes_2" presStyleLbl="node1" presStyleIdx="1" presStyleCnt="3">
        <dgm:presLayoutVars>
          <dgm:bulletEnabled val="1"/>
        </dgm:presLayoutVars>
      </dgm:prSet>
      <dgm:spPr/>
    </dgm:pt>
    <dgm:pt modelId="{9A577F54-F7A6-46CB-AB31-5ABA1F836E13}" type="pres">
      <dgm:prSet presAssocID="{39576C46-2797-43E0-B919-ADAC2987BFAB}" presName="ThreeNodes_3" presStyleLbl="node1" presStyleIdx="2" presStyleCnt="3">
        <dgm:presLayoutVars>
          <dgm:bulletEnabled val="1"/>
        </dgm:presLayoutVars>
      </dgm:prSet>
      <dgm:spPr/>
    </dgm:pt>
    <dgm:pt modelId="{6292640A-F661-4D0A-A6D0-304B02EB1C2D}" type="pres">
      <dgm:prSet presAssocID="{39576C46-2797-43E0-B919-ADAC2987BFAB}" presName="ThreeConn_1-2" presStyleLbl="fgAccFollowNode1" presStyleIdx="0" presStyleCnt="2">
        <dgm:presLayoutVars>
          <dgm:bulletEnabled val="1"/>
        </dgm:presLayoutVars>
      </dgm:prSet>
      <dgm:spPr/>
    </dgm:pt>
    <dgm:pt modelId="{CD708D27-85E2-404B-BA4C-DF145BEB1579}" type="pres">
      <dgm:prSet presAssocID="{39576C46-2797-43E0-B919-ADAC2987BFAB}" presName="ThreeConn_2-3" presStyleLbl="fgAccFollowNode1" presStyleIdx="1" presStyleCnt="2">
        <dgm:presLayoutVars>
          <dgm:bulletEnabled val="1"/>
        </dgm:presLayoutVars>
      </dgm:prSet>
      <dgm:spPr/>
    </dgm:pt>
    <dgm:pt modelId="{6D2817E3-F524-48A3-983C-6B5C787BC2C6}" type="pres">
      <dgm:prSet presAssocID="{39576C46-2797-43E0-B919-ADAC2987BFAB}" presName="ThreeNodes_1_text" presStyleLbl="node1" presStyleIdx="2" presStyleCnt="3">
        <dgm:presLayoutVars>
          <dgm:bulletEnabled val="1"/>
        </dgm:presLayoutVars>
      </dgm:prSet>
      <dgm:spPr/>
    </dgm:pt>
    <dgm:pt modelId="{33E36EF2-7FFC-468D-93F3-51FEC9DDE31A}" type="pres">
      <dgm:prSet presAssocID="{39576C46-2797-43E0-B919-ADAC2987BFAB}" presName="ThreeNodes_2_text" presStyleLbl="node1" presStyleIdx="2" presStyleCnt="3">
        <dgm:presLayoutVars>
          <dgm:bulletEnabled val="1"/>
        </dgm:presLayoutVars>
      </dgm:prSet>
      <dgm:spPr/>
    </dgm:pt>
    <dgm:pt modelId="{A6F9E4A0-111B-491A-AD5A-FF558821A97F}" type="pres">
      <dgm:prSet presAssocID="{39576C46-2797-43E0-B919-ADAC2987BFAB}" presName="ThreeNodes_3_text" presStyleLbl="node1" presStyleIdx="2" presStyleCnt="3">
        <dgm:presLayoutVars>
          <dgm:bulletEnabled val="1"/>
        </dgm:presLayoutVars>
      </dgm:prSet>
      <dgm:spPr/>
    </dgm:pt>
  </dgm:ptLst>
  <dgm:cxnLst>
    <dgm:cxn modelId="{2C051028-C980-4D06-900D-529253C8C225}" type="presOf" srcId="{4FA86AB3-8981-43FD-A673-ED76982314A7}" destId="{688AB6EA-68A9-403A-8924-CEB5E2CC80E2}" srcOrd="0" destOrd="0" presId="urn:microsoft.com/office/officeart/2005/8/layout/vProcess5"/>
    <dgm:cxn modelId="{181B6863-5D70-4774-B77E-EBFABB2F5F05}" srcId="{39576C46-2797-43E0-B919-ADAC2987BFAB}" destId="{4FA86AB3-8981-43FD-A673-ED76982314A7}" srcOrd="1" destOrd="0" parTransId="{40EFB3B9-A7BB-4126-AE81-E7DC9EAE64D8}" sibTransId="{2ACDA962-C4DC-4849-8E2C-B3799E8DE80A}"/>
    <dgm:cxn modelId="{21B60568-F144-4CEA-8D72-CF00F84AF46B}" type="presOf" srcId="{1DE7A4E6-AF0D-412E-B2D8-D3AF727B9EDC}" destId="{6292640A-F661-4D0A-A6D0-304B02EB1C2D}" srcOrd="0" destOrd="0" presId="urn:microsoft.com/office/officeart/2005/8/layout/vProcess5"/>
    <dgm:cxn modelId="{1A9BAA78-CF92-4E27-BB05-3B2F22EA8FB5}" type="presOf" srcId="{2ED7D5AF-9729-47A1-A991-AA00C39181EC}" destId="{A6F9E4A0-111B-491A-AD5A-FF558821A97F}" srcOrd="1" destOrd="0" presId="urn:microsoft.com/office/officeart/2005/8/layout/vProcess5"/>
    <dgm:cxn modelId="{E35C8087-08E5-4C90-ABBB-CFCBD084321D}" srcId="{39576C46-2797-43E0-B919-ADAC2987BFAB}" destId="{2ED7D5AF-9729-47A1-A991-AA00C39181EC}" srcOrd="2" destOrd="0" parTransId="{2B31340F-DD5A-4FB3-B2A3-BED7A13F3FBD}" sibTransId="{3D25309D-0C12-4C07-9864-4EBF26148CEC}"/>
    <dgm:cxn modelId="{A6D7FB8F-CFEF-4298-86DB-A53A608EAF3C}" type="presOf" srcId="{2ED7D5AF-9729-47A1-A991-AA00C39181EC}" destId="{9A577F54-F7A6-46CB-AB31-5ABA1F836E13}" srcOrd="0" destOrd="0" presId="urn:microsoft.com/office/officeart/2005/8/layout/vProcess5"/>
    <dgm:cxn modelId="{F328FEA2-90D8-49CE-9004-26016B094D47}" type="presOf" srcId="{4FA86AB3-8981-43FD-A673-ED76982314A7}" destId="{33E36EF2-7FFC-468D-93F3-51FEC9DDE31A}" srcOrd="1" destOrd="0" presId="urn:microsoft.com/office/officeart/2005/8/layout/vProcess5"/>
    <dgm:cxn modelId="{ABFD75B5-8238-4A2B-9F02-DB5285129CD7}" srcId="{39576C46-2797-43E0-B919-ADAC2987BFAB}" destId="{77FD4968-57E0-4B68-9369-C1B5ABFABEE0}" srcOrd="0" destOrd="0" parTransId="{94D01CE4-A8E4-4486-AECC-DAFC358E63BE}" sibTransId="{1DE7A4E6-AF0D-412E-B2D8-D3AF727B9EDC}"/>
    <dgm:cxn modelId="{122522BD-61A6-4636-AE7E-FFD74F83E00F}" type="presOf" srcId="{77FD4968-57E0-4B68-9369-C1B5ABFABEE0}" destId="{6D2817E3-F524-48A3-983C-6B5C787BC2C6}" srcOrd="1" destOrd="0" presId="urn:microsoft.com/office/officeart/2005/8/layout/vProcess5"/>
    <dgm:cxn modelId="{327DD7CE-DE5D-4189-B9D1-AA0D1363FE03}" type="presOf" srcId="{2ACDA962-C4DC-4849-8E2C-B3799E8DE80A}" destId="{CD708D27-85E2-404B-BA4C-DF145BEB1579}" srcOrd="0" destOrd="0" presId="urn:microsoft.com/office/officeart/2005/8/layout/vProcess5"/>
    <dgm:cxn modelId="{0A0563DE-5878-4ECF-A1B5-951F04F12166}" type="presOf" srcId="{39576C46-2797-43E0-B919-ADAC2987BFAB}" destId="{6F352D09-B4A2-4446-956E-D7FBB3CCEA69}" srcOrd="0" destOrd="0" presId="urn:microsoft.com/office/officeart/2005/8/layout/vProcess5"/>
    <dgm:cxn modelId="{60AD89F8-F342-452D-8E72-7EC77C984318}" type="presOf" srcId="{77FD4968-57E0-4B68-9369-C1B5ABFABEE0}" destId="{A4ED038E-AD7F-4E1E-993E-4E9695FE772D}" srcOrd="0" destOrd="0" presId="urn:microsoft.com/office/officeart/2005/8/layout/vProcess5"/>
    <dgm:cxn modelId="{B4FDF001-B623-4108-AF98-E04016C5FA71}" type="presParOf" srcId="{6F352D09-B4A2-4446-956E-D7FBB3CCEA69}" destId="{113EAC26-9C73-4624-9864-32CB2A5D5849}" srcOrd="0" destOrd="0" presId="urn:microsoft.com/office/officeart/2005/8/layout/vProcess5"/>
    <dgm:cxn modelId="{447AD389-9C21-4F19-97F3-7DB38847E42C}" type="presParOf" srcId="{6F352D09-B4A2-4446-956E-D7FBB3CCEA69}" destId="{A4ED038E-AD7F-4E1E-993E-4E9695FE772D}" srcOrd="1" destOrd="0" presId="urn:microsoft.com/office/officeart/2005/8/layout/vProcess5"/>
    <dgm:cxn modelId="{DC8DD3C1-BED5-4B80-A5FE-A7C39674C344}" type="presParOf" srcId="{6F352D09-B4A2-4446-956E-D7FBB3CCEA69}" destId="{688AB6EA-68A9-403A-8924-CEB5E2CC80E2}" srcOrd="2" destOrd="0" presId="urn:microsoft.com/office/officeart/2005/8/layout/vProcess5"/>
    <dgm:cxn modelId="{67322A6C-1EC9-48F1-846E-4BE724C1AB45}" type="presParOf" srcId="{6F352D09-B4A2-4446-956E-D7FBB3CCEA69}" destId="{9A577F54-F7A6-46CB-AB31-5ABA1F836E13}" srcOrd="3" destOrd="0" presId="urn:microsoft.com/office/officeart/2005/8/layout/vProcess5"/>
    <dgm:cxn modelId="{2CE64787-DD4F-4025-A1E9-BD18B7B9A184}" type="presParOf" srcId="{6F352D09-B4A2-4446-956E-D7FBB3CCEA69}" destId="{6292640A-F661-4D0A-A6D0-304B02EB1C2D}" srcOrd="4" destOrd="0" presId="urn:microsoft.com/office/officeart/2005/8/layout/vProcess5"/>
    <dgm:cxn modelId="{E0C2B4E2-6D7C-4E63-A5A4-41746DBAE3E3}" type="presParOf" srcId="{6F352D09-B4A2-4446-956E-D7FBB3CCEA69}" destId="{CD708D27-85E2-404B-BA4C-DF145BEB1579}" srcOrd="5" destOrd="0" presId="urn:microsoft.com/office/officeart/2005/8/layout/vProcess5"/>
    <dgm:cxn modelId="{0C853BDD-EB54-4E1D-AF0D-31B327F6BA4E}" type="presParOf" srcId="{6F352D09-B4A2-4446-956E-D7FBB3CCEA69}" destId="{6D2817E3-F524-48A3-983C-6B5C787BC2C6}" srcOrd="6" destOrd="0" presId="urn:microsoft.com/office/officeart/2005/8/layout/vProcess5"/>
    <dgm:cxn modelId="{BCF9262C-678E-4273-8439-F9A5F72A3E80}" type="presParOf" srcId="{6F352D09-B4A2-4446-956E-D7FBB3CCEA69}" destId="{33E36EF2-7FFC-468D-93F3-51FEC9DDE31A}" srcOrd="7" destOrd="0" presId="urn:microsoft.com/office/officeart/2005/8/layout/vProcess5"/>
    <dgm:cxn modelId="{6AC909C4-35D3-4B9F-A84B-329B93110BED}" type="presParOf" srcId="{6F352D09-B4A2-4446-956E-D7FBB3CCEA69}" destId="{A6F9E4A0-111B-491A-AD5A-FF558821A97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8A5858-B2A3-49EE-A7AB-4BEBF29C1703}" type="doc">
      <dgm:prSet loTypeId="urn:microsoft.com/office/officeart/2005/8/layout/hierarchy1" loCatId="hierarchy" qsTypeId="urn:microsoft.com/office/officeart/2005/8/quickstyle/simple5" qsCatId="simple" csTypeId="urn:microsoft.com/office/officeart/2005/8/colors/accent3_2" csCatId="accent3" phldr="1"/>
      <dgm:spPr/>
      <dgm:t>
        <a:bodyPr/>
        <a:lstStyle/>
        <a:p>
          <a:endParaRPr lang="en-US"/>
        </a:p>
      </dgm:t>
    </dgm:pt>
    <dgm:pt modelId="{E686BABC-9133-4BFF-ABC7-30CE91DCFF28}">
      <dgm:prSet/>
      <dgm:spPr/>
      <dgm:t>
        <a:bodyPr/>
        <a:lstStyle/>
        <a:p>
          <a:r>
            <a:rPr lang="en-US"/>
            <a:t>Firebase</a:t>
          </a:r>
        </a:p>
      </dgm:t>
    </dgm:pt>
    <dgm:pt modelId="{6D287937-C1F0-45ED-AAD8-5DA25AD1F4BE}" type="parTrans" cxnId="{C0623DFE-1693-4086-BB96-6EB678A10F0C}">
      <dgm:prSet/>
      <dgm:spPr/>
      <dgm:t>
        <a:bodyPr/>
        <a:lstStyle/>
        <a:p>
          <a:endParaRPr lang="en-US"/>
        </a:p>
      </dgm:t>
    </dgm:pt>
    <dgm:pt modelId="{794E6E65-74D7-4B07-B138-A1B10C6820F2}" type="sibTrans" cxnId="{C0623DFE-1693-4086-BB96-6EB678A10F0C}">
      <dgm:prSet/>
      <dgm:spPr/>
      <dgm:t>
        <a:bodyPr/>
        <a:lstStyle/>
        <a:p>
          <a:endParaRPr lang="en-US"/>
        </a:p>
      </dgm:t>
    </dgm:pt>
    <dgm:pt modelId="{28F822EC-87C2-4273-B151-B463797FB0E6}">
      <dgm:prSet/>
      <dgm:spPr/>
      <dgm:t>
        <a:bodyPr/>
        <a:lstStyle/>
        <a:p>
          <a:r>
            <a:rPr lang="en-US" dirty="0"/>
            <a:t>Streamlit</a:t>
          </a:r>
        </a:p>
      </dgm:t>
    </dgm:pt>
    <dgm:pt modelId="{2215FA8D-3127-41EF-B67E-2FEC2700BBF5}" type="parTrans" cxnId="{95E27A96-730B-40E6-ADB5-C2E967428290}">
      <dgm:prSet/>
      <dgm:spPr/>
      <dgm:t>
        <a:bodyPr/>
        <a:lstStyle/>
        <a:p>
          <a:endParaRPr lang="en-US"/>
        </a:p>
      </dgm:t>
    </dgm:pt>
    <dgm:pt modelId="{0F72182D-BB27-4D82-B517-26E11424F92A}" type="sibTrans" cxnId="{95E27A96-730B-40E6-ADB5-C2E967428290}">
      <dgm:prSet/>
      <dgm:spPr/>
      <dgm:t>
        <a:bodyPr/>
        <a:lstStyle/>
        <a:p>
          <a:endParaRPr lang="en-US"/>
        </a:p>
      </dgm:t>
    </dgm:pt>
    <dgm:pt modelId="{881BFBB8-2ED8-411D-891B-B6252451AB3F}" type="pres">
      <dgm:prSet presAssocID="{2B8A5858-B2A3-49EE-A7AB-4BEBF29C1703}" presName="hierChild1" presStyleCnt="0">
        <dgm:presLayoutVars>
          <dgm:chPref val="1"/>
          <dgm:dir/>
          <dgm:animOne val="branch"/>
          <dgm:animLvl val="lvl"/>
          <dgm:resizeHandles/>
        </dgm:presLayoutVars>
      </dgm:prSet>
      <dgm:spPr/>
    </dgm:pt>
    <dgm:pt modelId="{4367ABB5-1133-4BCD-B6AF-1440A194129A}" type="pres">
      <dgm:prSet presAssocID="{E686BABC-9133-4BFF-ABC7-30CE91DCFF28}" presName="hierRoot1" presStyleCnt="0"/>
      <dgm:spPr/>
    </dgm:pt>
    <dgm:pt modelId="{8E3385FA-E939-43A4-B65E-C484595E52E2}" type="pres">
      <dgm:prSet presAssocID="{E686BABC-9133-4BFF-ABC7-30CE91DCFF28}" presName="composite" presStyleCnt="0"/>
      <dgm:spPr/>
    </dgm:pt>
    <dgm:pt modelId="{7ACF2156-F36A-4F90-AF8B-F957A232F6BF}" type="pres">
      <dgm:prSet presAssocID="{E686BABC-9133-4BFF-ABC7-30CE91DCFF28}" presName="background" presStyleLbl="node0" presStyleIdx="0" presStyleCnt="2"/>
      <dgm:spPr/>
    </dgm:pt>
    <dgm:pt modelId="{7E175992-517E-4363-9E29-6C8FF0C25922}" type="pres">
      <dgm:prSet presAssocID="{E686BABC-9133-4BFF-ABC7-30CE91DCFF28}" presName="text" presStyleLbl="fgAcc0" presStyleIdx="0" presStyleCnt="2">
        <dgm:presLayoutVars>
          <dgm:chPref val="3"/>
        </dgm:presLayoutVars>
      </dgm:prSet>
      <dgm:spPr/>
    </dgm:pt>
    <dgm:pt modelId="{C88C22F5-DCAF-487C-B912-2E93A3DDDFB0}" type="pres">
      <dgm:prSet presAssocID="{E686BABC-9133-4BFF-ABC7-30CE91DCFF28}" presName="hierChild2" presStyleCnt="0"/>
      <dgm:spPr/>
    </dgm:pt>
    <dgm:pt modelId="{946F45A3-AAFE-49D7-89DB-D36E6384DA6A}" type="pres">
      <dgm:prSet presAssocID="{28F822EC-87C2-4273-B151-B463797FB0E6}" presName="hierRoot1" presStyleCnt="0"/>
      <dgm:spPr/>
    </dgm:pt>
    <dgm:pt modelId="{71D8BD81-65C5-4CF3-9FB4-6E174370DB70}" type="pres">
      <dgm:prSet presAssocID="{28F822EC-87C2-4273-B151-B463797FB0E6}" presName="composite" presStyleCnt="0"/>
      <dgm:spPr/>
    </dgm:pt>
    <dgm:pt modelId="{29363A6F-EFAD-417A-831D-4074CDADA216}" type="pres">
      <dgm:prSet presAssocID="{28F822EC-87C2-4273-B151-B463797FB0E6}" presName="background" presStyleLbl="node0" presStyleIdx="1" presStyleCnt="2"/>
      <dgm:spPr/>
    </dgm:pt>
    <dgm:pt modelId="{3CEF7BF0-EBE1-4DF3-BA08-9CFFF1374AF4}" type="pres">
      <dgm:prSet presAssocID="{28F822EC-87C2-4273-B151-B463797FB0E6}" presName="text" presStyleLbl="fgAcc0" presStyleIdx="1" presStyleCnt="2">
        <dgm:presLayoutVars>
          <dgm:chPref val="3"/>
        </dgm:presLayoutVars>
      </dgm:prSet>
      <dgm:spPr/>
    </dgm:pt>
    <dgm:pt modelId="{D83E8A3F-7144-4DE0-8B8A-049C6EE879AD}" type="pres">
      <dgm:prSet presAssocID="{28F822EC-87C2-4273-B151-B463797FB0E6}" presName="hierChild2" presStyleCnt="0"/>
      <dgm:spPr/>
    </dgm:pt>
  </dgm:ptLst>
  <dgm:cxnLst>
    <dgm:cxn modelId="{9E8B0465-8426-4084-B297-867A9967F47C}" type="presOf" srcId="{28F822EC-87C2-4273-B151-B463797FB0E6}" destId="{3CEF7BF0-EBE1-4DF3-BA08-9CFFF1374AF4}" srcOrd="0" destOrd="0" presId="urn:microsoft.com/office/officeart/2005/8/layout/hierarchy1"/>
    <dgm:cxn modelId="{95E27A96-730B-40E6-ADB5-C2E967428290}" srcId="{2B8A5858-B2A3-49EE-A7AB-4BEBF29C1703}" destId="{28F822EC-87C2-4273-B151-B463797FB0E6}" srcOrd="1" destOrd="0" parTransId="{2215FA8D-3127-41EF-B67E-2FEC2700BBF5}" sibTransId="{0F72182D-BB27-4D82-B517-26E11424F92A}"/>
    <dgm:cxn modelId="{564DCBA2-BBCF-411F-9B15-A5CBDB96116A}" type="presOf" srcId="{2B8A5858-B2A3-49EE-A7AB-4BEBF29C1703}" destId="{881BFBB8-2ED8-411D-891B-B6252451AB3F}" srcOrd="0" destOrd="0" presId="urn:microsoft.com/office/officeart/2005/8/layout/hierarchy1"/>
    <dgm:cxn modelId="{84F4DEAE-ACB3-442E-91E7-DBD17A540D3A}" type="presOf" srcId="{E686BABC-9133-4BFF-ABC7-30CE91DCFF28}" destId="{7E175992-517E-4363-9E29-6C8FF0C25922}" srcOrd="0" destOrd="0" presId="urn:microsoft.com/office/officeart/2005/8/layout/hierarchy1"/>
    <dgm:cxn modelId="{C0623DFE-1693-4086-BB96-6EB678A10F0C}" srcId="{2B8A5858-B2A3-49EE-A7AB-4BEBF29C1703}" destId="{E686BABC-9133-4BFF-ABC7-30CE91DCFF28}" srcOrd="0" destOrd="0" parTransId="{6D287937-C1F0-45ED-AAD8-5DA25AD1F4BE}" sibTransId="{794E6E65-74D7-4B07-B138-A1B10C6820F2}"/>
    <dgm:cxn modelId="{A3DAE8DE-2501-465B-B2A4-AA2F02877759}" type="presParOf" srcId="{881BFBB8-2ED8-411D-891B-B6252451AB3F}" destId="{4367ABB5-1133-4BCD-B6AF-1440A194129A}" srcOrd="0" destOrd="0" presId="urn:microsoft.com/office/officeart/2005/8/layout/hierarchy1"/>
    <dgm:cxn modelId="{79A2EBEA-65FF-4F2D-B76C-1FAFCC0C6DDF}" type="presParOf" srcId="{4367ABB5-1133-4BCD-B6AF-1440A194129A}" destId="{8E3385FA-E939-43A4-B65E-C484595E52E2}" srcOrd="0" destOrd="0" presId="urn:microsoft.com/office/officeart/2005/8/layout/hierarchy1"/>
    <dgm:cxn modelId="{44467002-41D3-4E67-BF9C-23984B474F42}" type="presParOf" srcId="{8E3385FA-E939-43A4-B65E-C484595E52E2}" destId="{7ACF2156-F36A-4F90-AF8B-F957A232F6BF}" srcOrd="0" destOrd="0" presId="urn:microsoft.com/office/officeart/2005/8/layout/hierarchy1"/>
    <dgm:cxn modelId="{4E74F625-A476-4876-91EA-404BC5F28E9A}" type="presParOf" srcId="{8E3385FA-E939-43A4-B65E-C484595E52E2}" destId="{7E175992-517E-4363-9E29-6C8FF0C25922}" srcOrd="1" destOrd="0" presId="urn:microsoft.com/office/officeart/2005/8/layout/hierarchy1"/>
    <dgm:cxn modelId="{80A9345C-30C0-4455-AD9C-6E10F2FB74B3}" type="presParOf" srcId="{4367ABB5-1133-4BCD-B6AF-1440A194129A}" destId="{C88C22F5-DCAF-487C-B912-2E93A3DDDFB0}" srcOrd="1" destOrd="0" presId="urn:microsoft.com/office/officeart/2005/8/layout/hierarchy1"/>
    <dgm:cxn modelId="{62755D6A-91E1-40CF-997E-D1F5F28BB6AC}" type="presParOf" srcId="{881BFBB8-2ED8-411D-891B-B6252451AB3F}" destId="{946F45A3-AAFE-49D7-89DB-D36E6384DA6A}" srcOrd="1" destOrd="0" presId="urn:microsoft.com/office/officeart/2005/8/layout/hierarchy1"/>
    <dgm:cxn modelId="{BF1AE8C5-1FE0-4DB7-BC4C-580EAECF8BFC}" type="presParOf" srcId="{946F45A3-AAFE-49D7-89DB-D36E6384DA6A}" destId="{71D8BD81-65C5-4CF3-9FB4-6E174370DB70}" srcOrd="0" destOrd="0" presId="urn:microsoft.com/office/officeart/2005/8/layout/hierarchy1"/>
    <dgm:cxn modelId="{E4445C1C-F660-4517-A77C-5D8C74AF0E93}" type="presParOf" srcId="{71D8BD81-65C5-4CF3-9FB4-6E174370DB70}" destId="{29363A6F-EFAD-417A-831D-4074CDADA216}" srcOrd="0" destOrd="0" presId="urn:microsoft.com/office/officeart/2005/8/layout/hierarchy1"/>
    <dgm:cxn modelId="{944ADB91-7DFB-4645-833C-53E1D7A74824}" type="presParOf" srcId="{71D8BD81-65C5-4CF3-9FB4-6E174370DB70}" destId="{3CEF7BF0-EBE1-4DF3-BA08-9CFFF1374AF4}" srcOrd="1" destOrd="0" presId="urn:microsoft.com/office/officeart/2005/8/layout/hierarchy1"/>
    <dgm:cxn modelId="{83D39B17-4D3D-43D8-BAF1-F2B69C5929D3}" type="presParOf" srcId="{946F45A3-AAFE-49D7-89DB-D36E6384DA6A}" destId="{D83E8A3F-7144-4DE0-8B8A-049C6EE879A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9F43A8-FA68-4D75-A51A-968FF575B42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3A90AFB-DFDC-4E4B-87A0-3CEA59124CC6}">
      <dgm:prSet/>
      <dgm:spPr/>
      <dgm:t>
        <a:bodyPr/>
        <a:lstStyle/>
        <a:p>
          <a:pPr>
            <a:defRPr cap="all"/>
          </a:pPr>
          <a:r>
            <a:rPr lang="en-US" dirty="0" err="1"/>
            <a:t>Nodemcu</a:t>
          </a:r>
          <a:r>
            <a:rPr lang="en-US" dirty="0"/>
            <a:t> board</a:t>
          </a:r>
        </a:p>
      </dgm:t>
    </dgm:pt>
    <dgm:pt modelId="{3EB13797-8ADE-4487-898B-AF2881A088A3}" type="parTrans" cxnId="{48BFBEB7-3A59-4826-9964-F50764E2DBFB}">
      <dgm:prSet/>
      <dgm:spPr/>
      <dgm:t>
        <a:bodyPr/>
        <a:lstStyle/>
        <a:p>
          <a:endParaRPr lang="en-US"/>
        </a:p>
      </dgm:t>
    </dgm:pt>
    <dgm:pt modelId="{86DC8C3A-CB03-433A-A573-F1CEC8988478}" type="sibTrans" cxnId="{48BFBEB7-3A59-4826-9964-F50764E2DBFB}">
      <dgm:prSet/>
      <dgm:spPr/>
      <dgm:t>
        <a:bodyPr/>
        <a:lstStyle/>
        <a:p>
          <a:endParaRPr lang="en-US"/>
        </a:p>
      </dgm:t>
    </dgm:pt>
    <dgm:pt modelId="{03F72FB8-5C49-4DF3-8B81-6EEE24FD5D37}">
      <dgm:prSet/>
      <dgm:spPr/>
      <dgm:t>
        <a:bodyPr/>
        <a:lstStyle/>
        <a:p>
          <a:pPr>
            <a:defRPr cap="all"/>
          </a:pPr>
          <a:r>
            <a:rPr lang="en-US"/>
            <a:t>DHT11 sensor</a:t>
          </a:r>
        </a:p>
      </dgm:t>
    </dgm:pt>
    <dgm:pt modelId="{3976C237-D991-4D99-A22B-DB0EDE69833E}" type="parTrans" cxnId="{4B573B31-F2B9-40BC-BDC2-25C091FE2986}">
      <dgm:prSet/>
      <dgm:spPr/>
      <dgm:t>
        <a:bodyPr/>
        <a:lstStyle/>
        <a:p>
          <a:endParaRPr lang="en-US"/>
        </a:p>
      </dgm:t>
    </dgm:pt>
    <dgm:pt modelId="{B2619ADA-2E91-40B6-A387-CD52DD2F9711}" type="sibTrans" cxnId="{4B573B31-F2B9-40BC-BDC2-25C091FE2986}">
      <dgm:prSet/>
      <dgm:spPr/>
      <dgm:t>
        <a:bodyPr/>
        <a:lstStyle/>
        <a:p>
          <a:endParaRPr lang="en-US"/>
        </a:p>
      </dgm:t>
    </dgm:pt>
    <dgm:pt modelId="{69DC4072-DC5A-42F3-97A1-401CD081E5DC}">
      <dgm:prSet/>
      <dgm:spPr/>
      <dgm:t>
        <a:bodyPr/>
        <a:lstStyle/>
        <a:p>
          <a:pPr>
            <a:defRPr cap="all"/>
          </a:pPr>
          <a:r>
            <a:rPr lang="en-US"/>
            <a:t>Jumper cables</a:t>
          </a:r>
        </a:p>
      </dgm:t>
    </dgm:pt>
    <dgm:pt modelId="{9CF4E0A1-D2BE-4E92-A916-D9188C16EBC3}" type="parTrans" cxnId="{59927859-4EB0-4075-A06F-F37BCF7508BB}">
      <dgm:prSet/>
      <dgm:spPr/>
      <dgm:t>
        <a:bodyPr/>
        <a:lstStyle/>
        <a:p>
          <a:endParaRPr lang="en-US"/>
        </a:p>
      </dgm:t>
    </dgm:pt>
    <dgm:pt modelId="{0AFA60F5-94B5-41D0-A873-981E360E2E54}" type="sibTrans" cxnId="{59927859-4EB0-4075-A06F-F37BCF7508BB}">
      <dgm:prSet/>
      <dgm:spPr/>
      <dgm:t>
        <a:bodyPr/>
        <a:lstStyle/>
        <a:p>
          <a:endParaRPr lang="en-US"/>
        </a:p>
      </dgm:t>
    </dgm:pt>
    <dgm:pt modelId="{6A6F7585-7FC8-4878-B433-C02EB2DE634E}">
      <dgm:prSet/>
      <dgm:spPr/>
      <dgm:t>
        <a:bodyPr/>
        <a:lstStyle/>
        <a:p>
          <a:pPr>
            <a:defRPr cap="all"/>
          </a:pPr>
          <a:r>
            <a:rPr lang="en-US"/>
            <a:t>Soil moisture sensor</a:t>
          </a:r>
        </a:p>
      </dgm:t>
    </dgm:pt>
    <dgm:pt modelId="{DA95144D-36F2-4BAC-9A86-84A6ECEFE829}" type="parTrans" cxnId="{42297481-A845-4F80-85D0-942E7ABB1BF6}">
      <dgm:prSet/>
      <dgm:spPr/>
      <dgm:t>
        <a:bodyPr/>
        <a:lstStyle/>
        <a:p>
          <a:endParaRPr lang="en-US"/>
        </a:p>
      </dgm:t>
    </dgm:pt>
    <dgm:pt modelId="{CCBFA610-9223-4F9C-9C6E-1C2A97781A8A}" type="sibTrans" cxnId="{42297481-A845-4F80-85D0-942E7ABB1BF6}">
      <dgm:prSet/>
      <dgm:spPr/>
      <dgm:t>
        <a:bodyPr/>
        <a:lstStyle/>
        <a:p>
          <a:endParaRPr lang="en-US"/>
        </a:p>
      </dgm:t>
    </dgm:pt>
    <dgm:pt modelId="{DC81153D-E127-4FCD-9C9D-2F9E1B2328AF}">
      <dgm:prSet/>
      <dgm:spPr/>
      <dgm:t>
        <a:bodyPr/>
        <a:lstStyle/>
        <a:p>
          <a:pPr>
            <a:defRPr cap="all"/>
          </a:pPr>
          <a:r>
            <a:rPr lang="en-US"/>
            <a:t>DC water pump </a:t>
          </a:r>
        </a:p>
      </dgm:t>
    </dgm:pt>
    <dgm:pt modelId="{E5F21BFF-82FD-40B5-8828-AFF0663F21A6}" type="parTrans" cxnId="{809E44BF-1203-4A44-8E1F-19F7818ADA54}">
      <dgm:prSet/>
      <dgm:spPr/>
      <dgm:t>
        <a:bodyPr/>
        <a:lstStyle/>
        <a:p>
          <a:endParaRPr lang="en-US"/>
        </a:p>
      </dgm:t>
    </dgm:pt>
    <dgm:pt modelId="{680405FD-95D8-4CA7-9935-BF8202F321E6}" type="sibTrans" cxnId="{809E44BF-1203-4A44-8E1F-19F7818ADA54}">
      <dgm:prSet/>
      <dgm:spPr/>
      <dgm:t>
        <a:bodyPr/>
        <a:lstStyle/>
        <a:p>
          <a:endParaRPr lang="en-US"/>
        </a:p>
      </dgm:t>
    </dgm:pt>
    <dgm:pt modelId="{16106F8A-D43E-4734-BDF5-5561D62BDCD4}">
      <dgm:prSet/>
      <dgm:spPr/>
      <dgm:t>
        <a:bodyPr/>
        <a:lstStyle/>
        <a:p>
          <a:pPr>
            <a:defRPr cap="all"/>
          </a:pPr>
          <a:r>
            <a:rPr lang="en-US"/>
            <a:t>Relay </a:t>
          </a:r>
        </a:p>
      </dgm:t>
    </dgm:pt>
    <dgm:pt modelId="{0BCAF841-4B78-46AC-BFE6-A8104BB57A95}" type="parTrans" cxnId="{21A2C164-C783-4F75-AD6B-DA8E5833F24D}">
      <dgm:prSet/>
      <dgm:spPr/>
      <dgm:t>
        <a:bodyPr/>
        <a:lstStyle/>
        <a:p>
          <a:endParaRPr lang="en-US"/>
        </a:p>
      </dgm:t>
    </dgm:pt>
    <dgm:pt modelId="{8653BADE-C3BE-4207-B51D-744CA50330F5}" type="sibTrans" cxnId="{21A2C164-C783-4F75-AD6B-DA8E5833F24D}">
      <dgm:prSet/>
      <dgm:spPr/>
      <dgm:t>
        <a:bodyPr/>
        <a:lstStyle/>
        <a:p>
          <a:endParaRPr lang="en-US"/>
        </a:p>
      </dgm:t>
    </dgm:pt>
    <dgm:pt modelId="{A8365D58-EEBF-4E1C-A293-AF086213160F}">
      <dgm:prSet/>
      <dgm:spPr/>
      <dgm:t>
        <a:bodyPr/>
        <a:lstStyle/>
        <a:p>
          <a:pPr>
            <a:defRPr cap="all"/>
          </a:pPr>
          <a:r>
            <a:rPr lang="en-US"/>
            <a:t>Battery</a:t>
          </a:r>
        </a:p>
      </dgm:t>
    </dgm:pt>
    <dgm:pt modelId="{3F7CF235-0899-49C3-A8C4-863AA0D6257B}" type="parTrans" cxnId="{ED5A5A53-7A2C-4CD3-AE9E-67F818ADBBE1}">
      <dgm:prSet/>
      <dgm:spPr/>
      <dgm:t>
        <a:bodyPr/>
        <a:lstStyle/>
        <a:p>
          <a:endParaRPr lang="en-US"/>
        </a:p>
      </dgm:t>
    </dgm:pt>
    <dgm:pt modelId="{F87822A0-DD50-4A14-8E92-FDB347356246}" type="sibTrans" cxnId="{ED5A5A53-7A2C-4CD3-AE9E-67F818ADBBE1}">
      <dgm:prSet/>
      <dgm:spPr/>
      <dgm:t>
        <a:bodyPr/>
        <a:lstStyle/>
        <a:p>
          <a:endParaRPr lang="en-US"/>
        </a:p>
      </dgm:t>
    </dgm:pt>
    <dgm:pt modelId="{916A2E32-9494-4DF8-A234-551EE4AEE67D}" type="pres">
      <dgm:prSet presAssocID="{B49F43A8-FA68-4D75-A51A-968FF575B423}" presName="root" presStyleCnt="0">
        <dgm:presLayoutVars>
          <dgm:dir/>
          <dgm:resizeHandles val="exact"/>
        </dgm:presLayoutVars>
      </dgm:prSet>
      <dgm:spPr/>
    </dgm:pt>
    <dgm:pt modelId="{D600D026-29D2-434C-A92A-9552CD71269E}" type="pres">
      <dgm:prSet presAssocID="{13A90AFB-DFDC-4E4B-87A0-3CEA59124CC6}" presName="compNode" presStyleCnt="0"/>
      <dgm:spPr/>
    </dgm:pt>
    <dgm:pt modelId="{E338B108-FAB6-48F0-A054-2EBDDA35819E}" type="pres">
      <dgm:prSet presAssocID="{13A90AFB-DFDC-4E4B-87A0-3CEA59124CC6}" presName="iconBgRect" presStyleLbl="bgShp" presStyleIdx="0" presStyleCnt="7"/>
      <dgm:spPr/>
    </dgm:pt>
    <dgm:pt modelId="{6DEDB2FD-1847-4413-8D9B-AA330E8B5CD1}" type="pres">
      <dgm:prSet presAssocID="{13A90AFB-DFDC-4E4B-87A0-3CEA59124CC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B2A9C8CC-870A-4A9F-AFDE-4A3E751C6206}" type="pres">
      <dgm:prSet presAssocID="{13A90AFB-DFDC-4E4B-87A0-3CEA59124CC6}" presName="spaceRect" presStyleCnt="0"/>
      <dgm:spPr/>
    </dgm:pt>
    <dgm:pt modelId="{BD6A61BD-4989-4380-84B5-85B51599E72F}" type="pres">
      <dgm:prSet presAssocID="{13A90AFB-DFDC-4E4B-87A0-3CEA59124CC6}" presName="textRect" presStyleLbl="revTx" presStyleIdx="0" presStyleCnt="7">
        <dgm:presLayoutVars>
          <dgm:chMax val="1"/>
          <dgm:chPref val="1"/>
        </dgm:presLayoutVars>
      </dgm:prSet>
      <dgm:spPr/>
    </dgm:pt>
    <dgm:pt modelId="{C7A08474-25CF-4C6D-AA31-8D8EC00CCC26}" type="pres">
      <dgm:prSet presAssocID="{86DC8C3A-CB03-433A-A573-F1CEC8988478}" presName="sibTrans" presStyleCnt="0"/>
      <dgm:spPr/>
    </dgm:pt>
    <dgm:pt modelId="{ADE5A85A-5E55-460F-B0AA-A4DB2D286DDE}" type="pres">
      <dgm:prSet presAssocID="{03F72FB8-5C49-4DF3-8B81-6EEE24FD5D37}" presName="compNode" presStyleCnt="0"/>
      <dgm:spPr/>
    </dgm:pt>
    <dgm:pt modelId="{45D078C8-455D-4759-B730-94CDB70DEB44}" type="pres">
      <dgm:prSet presAssocID="{03F72FB8-5C49-4DF3-8B81-6EEE24FD5D37}" presName="iconBgRect" presStyleLbl="bgShp" presStyleIdx="1" presStyleCnt="7"/>
      <dgm:spPr/>
    </dgm:pt>
    <dgm:pt modelId="{5F78598F-D5EB-4EF4-92DE-9224214D57B2}" type="pres">
      <dgm:prSet presAssocID="{03F72FB8-5C49-4DF3-8B81-6EEE24FD5D3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E547A0FE-A8F6-4554-91AA-F2E98D5D7CDE}" type="pres">
      <dgm:prSet presAssocID="{03F72FB8-5C49-4DF3-8B81-6EEE24FD5D37}" presName="spaceRect" presStyleCnt="0"/>
      <dgm:spPr/>
    </dgm:pt>
    <dgm:pt modelId="{04E88AD2-5984-443F-9E4C-6D7C691E0D5E}" type="pres">
      <dgm:prSet presAssocID="{03F72FB8-5C49-4DF3-8B81-6EEE24FD5D37}" presName="textRect" presStyleLbl="revTx" presStyleIdx="1" presStyleCnt="7">
        <dgm:presLayoutVars>
          <dgm:chMax val="1"/>
          <dgm:chPref val="1"/>
        </dgm:presLayoutVars>
      </dgm:prSet>
      <dgm:spPr/>
    </dgm:pt>
    <dgm:pt modelId="{A2E67C45-6A04-4E94-A4B4-93D0AE348F8A}" type="pres">
      <dgm:prSet presAssocID="{B2619ADA-2E91-40B6-A387-CD52DD2F9711}" presName="sibTrans" presStyleCnt="0"/>
      <dgm:spPr/>
    </dgm:pt>
    <dgm:pt modelId="{AE209E9F-8FB5-4458-A588-3CA5037D20B9}" type="pres">
      <dgm:prSet presAssocID="{69DC4072-DC5A-42F3-97A1-401CD081E5DC}" presName="compNode" presStyleCnt="0"/>
      <dgm:spPr/>
    </dgm:pt>
    <dgm:pt modelId="{F1868D31-8D02-4AF1-8B80-AB1CDECA3EB8}" type="pres">
      <dgm:prSet presAssocID="{69DC4072-DC5A-42F3-97A1-401CD081E5DC}" presName="iconBgRect" presStyleLbl="bgShp" presStyleIdx="2" presStyleCnt="7"/>
      <dgm:spPr/>
    </dgm:pt>
    <dgm:pt modelId="{DC46781B-5096-4681-B5BC-2319028A90E5}" type="pres">
      <dgm:prSet presAssocID="{69DC4072-DC5A-42F3-97A1-401CD081E5D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irt"/>
        </a:ext>
      </dgm:extLst>
    </dgm:pt>
    <dgm:pt modelId="{EDE231B8-7362-4C9E-853B-9DB18EA173C4}" type="pres">
      <dgm:prSet presAssocID="{69DC4072-DC5A-42F3-97A1-401CD081E5DC}" presName="spaceRect" presStyleCnt="0"/>
      <dgm:spPr/>
    </dgm:pt>
    <dgm:pt modelId="{2A49D1D6-6D7B-4406-8D10-B024741A2466}" type="pres">
      <dgm:prSet presAssocID="{69DC4072-DC5A-42F3-97A1-401CD081E5DC}" presName="textRect" presStyleLbl="revTx" presStyleIdx="2" presStyleCnt="7">
        <dgm:presLayoutVars>
          <dgm:chMax val="1"/>
          <dgm:chPref val="1"/>
        </dgm:presLayoutVars>
      </dgm:prSet>
      <dgm:spPr/>
    </dgm:pt>
    <dgm:pt modelId="{FA5E298E-C03D-4D5B-A4C9-E8503EF2BA23}" type="pres">
      <dgm:prSet presAssocID="{0AFA60F5-94B5-41D0-A873-981E360E2E54}" presName="sibTrans" presStyleCnt="0"/>
      <dgm:spPr/>
    </dgm:pt>
    <dgm:pt modelId="{4A983016-DCD2-41C4-9210-453373B7D124}" type="pres">
      <dgm:prSet presAssocID="{6A6F7585-7FC8-4878-B433-C02EB2DE634E}" presName="compNode" presStyleCnt="0"/>
      <dgm:spPr/>
    </dgm:pt>
    <dgm:pt modelId="{BDC90BF3-E928-42A6-834E-C625934E1BAE}" type="pres">
      <dgm:prSet presAssocID="{6A6F7585-7FC8-4878-B433-C02EB2DE634E}" presName="iconBgRect" presStyleLbl="bgShp" presStyleIdx="3" presStyleCnt="7"/>
      <dgm:spPr/>
    </dgm:pt>
    <dgm:pt modelId="{62CCA0C9-4668-49D7-BCED-D89065211BC4}" type="pres">
      <dgm:prSet presAssocID="{6A6F7585-7FC8-4878-B433-C02EB2DE634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nt"/>
        </a:ext>
      </dgm:extLst>
    </dgm:pt>
    <dgm:pt modelId="{F801A13E-702C-4082-8FD3-ACF56885AB11}" type="pres">
      <dgm:prSet presAssocID="{6A6F7585-7FC8-4878-B433-C02EB2DE634E}" presName="spaceRect" presStyleCnt="0"/>
      <dgm:spPr/>
    </dgm:pt>
    <dgm:pt modelId="{E1076630-ADEB-4CAB-90C3-966294607620}" type="pres">
      <dgm:prSet presAssocID="{6A6F7585-7FC8-4878-B433-C02EB2DE634E}" presName="textRect" presStyleLbl="revTx" presStyleIdx="3" presStyleCnt="7">
        <dgm:presLayoutVars>
          <dgm:chMax val="1"/>
          <dgm:chPref val="1"/>
        </dgm:presLayoutVars>
      </dgm:prSet>
      <dgm:spPr/>
    </dgm:pt>
    <dgm:pt modelId="{AC49E003-90A0-4A54-AB07-719A86560A29}" type="pres">
      <dgm:prSet presAssocID="{CCBFA610-9223-4F9C-9C6E-1C2A97781A8A}" presName="sibTrans" presStyleCnt="0"/>
      <dgm:spPr/>
    </dgm:pt>
    <dgm:pt modelId="{A47EBCAC-417F-43D9-A0B7-F2FAEFA47846}" type="pres">
      <dgm:prSet presAssocID="{DC81153D-E127-4FCD-9C9D-2F9E1B2328AF}" presName="compNode" presStyleCnt="0"/>
      <dgm:spPr/>
    </dgm:pt>
    <dgm:pt modelId="{18B0382E-2DAD-443C-8EAC-7EC406D79DAE}" type="pres">
      <dgm:prSet presAssocID="{DC81153D-E127-4FCD-9C9D-2F9E1B2328AF}" presName="iconBgRect" presStyleLbl="bgShp" presStyleIdx="4" presStyleCnt="7"/>
      <dgm:spPr/>
    </dgm:pt>
    <dgm:pt modelId="{033E165C-451C-4286-A1B3-6F80F52ED952}" type="pres">
      <dgm:prSet presAssocID="{DC81153D-E127-4FCD-9C9D-2F9E1B2328A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ter"/>
        </a:ext>
      </dgm:extLst>
    </dgm:pt>
    <dgm:pt modelId="{B7132B07-F03E-407A-926C-621BADCBAB8E}" type="pres">
      <dgm:prSet presAssocID="{DC81153D-E127-4FCD-9C9D-2F9E1B2328AF}" presName="spaceRect" presStyleCnt="0"/>
      <dgm:spPr/>
    </dgm:pt>
    <dgm:pt modelId="{84D49AD1-59CA-4024-BA79-81D4DA62733C}" type="pres">
      <dgm:prSet presAssocID="{DC81153D-E127-4FCD-9C9D-2F9E1B2328AF}" presName="textRect" presStyleLbl="revTx" presStyleIdx="4" presStyleCnt="7">
        <dgm:presLayoutVars>
          <dgm:chMax val="1"/>
          <dgm:chPref val="1"/>
        </dgm:presLayoutVars>
      </dgm:prSet>
      <dgm:spPr/>
    </dgm:pt>
    <dgm:pt modelId="{0BA9577A-D1B0-46CF-A0B5-30C86C13AABE}" type="pres">
      <dgm:prSet presAssocID="{680405FD-95D8-4CA7-9935-BF8202F321E6}" presName="sibTrans" presStyleCnt="0"/>
      <dgm:spPr/>
    </dgm:pt>
    <dgm:pt modelId="{962BB405-B915-4DA0-A318-D9920AC29D39}" type="pres">
      <dgm:prSet presAssocID="{16106F8A-D43E-4734-BDF5-5561D62BDCD4}" presName="compNode" presStyleCnt="0"/>
      <dgm:spPr/>
    </dgm:pt>
    <dgm:pt modelId="{251C1C37-0D9B-4704-A034-77ECAE40E623}" type="pres">
      <dgm:prSet presAssocID="{16106F8A-D43E-4734-BDF5-5561D62BDCD4}" presName="iconBgRect" presStyleLbl="bgShp" presStyleIdx="5" presStyleCnt="7"/>
      <dgm:spPr/>
    </dgm:pt>
    <dgm:pt modelId="{E80FDA4F-9612-4AF4-B558-58DBCD46E8A4}" type="pres">
      <dgm:prSet presAssocID="{16106F8A-D43E-4734-BDF5-5561D62BDCD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reetcar"/>
        </a:ext>
      </dgm:extLst>
    </dgm:pt>
    <dgm:pt modelId="{6C4A55D0-865B-4AEE-A7F0-002A9A653CB3}" type="pres">
      <dgm:prSet presAssocID="{16106F8A-D43E-4734-BDF5-5561D62BDCD4}" presName="spaceRect" presStyleCnt="0"/>
      <dgm:spPr/>
    </dgm:pt>
    <dgm:pt modelId="{33D00667-0222-43AC-9742-B6B31143399E}" type="pres">
      <dgm:prSet presAssocID="{16106F8A-D43E-4734-BDF5-5561D62BDCD4}" presName="textRect" presStyleLbl="revTx" presStyleIdx="5" presStyleCnt="7">
        <dgm:presLayoutVars>
          <dgm:chMax val="1"/>
          <dgm:chPref val="1"/>
        </dgm:presLayoutVars>
      </dgm:prSet>
      <dgm:spPr/>
    </dgm:pt>
    <dgm:pt modelId="{45D7CF44-5B3E-4E4A-AFC6-5573F6711C4D}" type="pres">
      <dgm:prSet presAssocID="{8653BADE-C3BE-4207-B51D-744CA50330F5}" presName="sibTrans" presStyleCnt="0"/>
      <dgm:spPr/>
    </dgm:pt>
    <dgm:pt modelId="{6E64E142-9EB1-46F3-A498-FC86BF505D94}" type="pres">
      <dgm:prSet presAssocID="{A8365D58-EEBF-4E1C-A293-AF086213160F}" presName="compNode" presStyleCnt="0"/>
      <dgm:spPr/>
    </dgm:pt>
    <dgm:pt modelId="{030639FE-5153-4466-AC5E-0D780EBA9908}" type="pres">
      <dgm:prSet presAssocID="{A8365D58-EEBF-4E1C-A293-AF086213160F}" presName="iconBgRect" presStyleLbl="bgShp" presStyleIdx="6" presStyleCnt="7"/>
      <dgm:spPr/>
    </dgm:pt>
    <dgm:pt modelId="{B8F13633-1C2D-46A6-A987-F7007026A642}" type="pres">
      <dgm:prSet presAssocID="{A8365D58-EEBF-4E1C-A293-AF086213160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mpty Battery"/>
        </a:ext>
      </dgm:extLst>
    </dgm:pt>
    <dgm:pt modelId="{96CEE4C8-3A45-4BA1-B98F-D6A2180D9DFA}" type="pres">
      <dgm:prSet presAssocID="{A8365D58-EEBF-4E1C-A293-AF086213160F}" presName="spaceRect" presStyleCnt="0"/>
      <dgm:spPr/>
    </dgm:pt>
    <dgm:pt modelId="{40D9D2E2-6508-4A71-975A-5A7834D883B6}" type="pres">
      <dgm:prSet presAssocID="{A8365D58-EEBF-4E1C-A293-AF086213160F}" presName="textRect" presStyleLbl="revTx" presStyleIdx="6" presStyleCnt="7">
        <dgm:presLayoutVars>
          <dgm:chMax val="1"/>
          <dgm:chPref val="1"/>
        </dgm:presLayoutVars>
      </dgm:prSet>
      <dgm:spPr/>
    </dgm:pt>
  </dgm:ptLst>
  <dgm:cxnLst>
    <dgm:cxn modelId="{4B573B31-F2B9-40BC-BDC2-25C091FE2986}" srcId="{B49F43A8-FA68-4D75-A51A-968FF575B423}" destId="{03F72FB8-5C49-4DF3-8B81-6EEE24FD5D37}" srcOrd="1" destOrd="0" parTransId="{3976C237-D991-4D99-A22B-DB0EDE69833E}" sibTransId="{B2619ADA-2E91-40B6-A387-CD52DD2F9711}"/>
    <dgm:cxn modelId="{21A2C164-C783-4F75-AD6B-DA8E5833F24D}" srcId="{B49F43A8-FA68-4D75-A51A-968FF575B423}" destId="{16106F8A-D43E-4734-BDF5-5561D62BDCD4}" srcOrd="5" destOrd="0" parTransId="{0BCAF841-4B78-46AC-BFE6-A8104BB57A95}" sibTransId="{8653BADE-C3BE-4207-B51D-744CA50330F5}"/>
    <dgm:cxn modelId="{ED5A5A53-7A2C-4CD3-AE9E-67F818ADBBE1}" srcId="{B49F43A8-FA68-4D75-A51A-968FF575B423}" destId="{A8365D58-EEBF-4E1C-A293-AF086213160F}" srcOrd="6" destOrd="0" parTransId="{3F7CF235-0899-49C3-A8C4-863AA0D6257B}" sibTransId="{F87822A0-DD50-4A14-8E92-FDB347356246}"/>
    <dgm:cxn modelId="{1449B075-7480-4E88-9274-26D77A73DB2C}" type="presOf" srcId="{16106F8A-D43E-4734-BDF5-5561D62BDCD4}" destId="{33D00667-0222-43AC-9742-B6B31143399E}" srcOrd="0" destOrd="0" presId="urn:microsoft.com/office/officeart/2018/5/layout/IconCircleLabelList"/>
    <dgm:cxn modelId="{59927859-4EB0-4075-A06F-F37BCF7508BB}" srcId="{B49F43A8-FA68-4D75-A51A-968FF575B423}" destId="{69DC4072-DC5A-42F3-97A1-401CD081E5DC}" srcOrd="2" destOrd="0" parTransId="{9CF4E0A1-D2BE-4E92-A916-D9188C16EBC3}" sibTransId="{0AFA60F5-94B5-41D0-A873-981E360E2E54}"/>
    <dgm:cxn modelId="{42297481-A845-4F80-85D0-942E7ABB1BF6}" srcId="{B49F43A8-FA68-4D75-A51A-968FF575B423}" destId="{6A6F7585-7FC8-4878-B433-C02EB2DE634E}" srcOrd="3" destOrd="0" parTransId="{DA95144D-36F2-4BAC-9A86-84A6ECEFE829}" sibTransId="{CCBFA610-9223-4F9C-9C6E-1C2A97781A8A}"/>
    <dgm:cxn modelId="{48BFBEB7-3A59-4826-9964-F50764E2DBFB}" srcId="{B49F43A8-FA68-4D75-A51A-968FF575B423}" destId="{13A90AFB-DFDC-4E4B-87A0-3CEA59124CC6}" srcOrd="0" destOrd="0" parTransId="{3EB13797-8ADE-4487-898B-AF2881A088A3}" sibTransId="{86DC8C3A-CB03-433A-A573-F1CEC8988478}"/>
    <dgm:cxn modelId="{EB2637BF-6CEB-44AD-A428-38290AE4556A}" type="presOf" srcId="{A8365D58-EEBF-4E1C-A293-AF086213160F}" destId="{40D9D2E2-6508-4A71-975A-5A7834D883B6}" srcOrd="0" destOrd="0" presId="urn:microsoft.com/office/officeart/2018/5/layout/IconCircleLabelList"/>
    <dgm:cxn modelId="{809E44BF-1203-4A44-8E1F-19F7818ADA54}" srcId="{B49F43A8-FA68-4D75-A51A-968FF575B423}" destId="{DC81153D-E127-4FCD-9C9D-2F9E1B2328AF}" srcOrd="4" destOrd="0" parTransId="{E5F21BFF-82FD-40B5-8828-AFF0663F21A6}" sibTransId="{680405FD-95D8-4CA7-9935-BF8202F321E6}"/>
    <dgm:cxn modelId="{DF5236C3-521B-49C4-A24F-30942B18F652}" type="presOf" srcId="{03F72FB8-5C49-4DF3-8B81-6EEE24FD5D37}" destId="{04E88AD2-5984-443F-9E4C-6D7C691E0D5E}" srcOrd="0" destOrd="0" presId="urn:microsoft.com/office/officeart/2018/5/layout/IconCircleLabelList"/>
    <dgm:cxn modelId="{9B2EF2E0-A8EC-4604-9B7B-0D413393E6A4}" type="presOf" srcId="{13A90AFB-DFDC-4E4B-87A0-3CEA59124CC6}" destId="{BD6A61BD-4989-4380-84B5-85B51599E72F}" srcOrd="0" destOrd="0" presId="urn:microsoft.com/office/officeart/2018/5/layout/IconCircleLabelList"/>
    <dgm:cxn modelId="{263574E3-2B53-4858-82D9-D78232ED3594}" type="presOf" srcId="{69DC4072-DC5A-42F3-97A1-401CD081E5DC}" destId="{2A49D1D6-6D7B-4406-8D10-B024741A2466}" srcOrd="0" destOrd="0" presId="urn:microsoft.com/office/officeart/2018/5/layout/IconCircleLabelList"/>
    <dgm:cxn modelId="{DE8FB0F5-CE5D-4799-9296-6028DCE3EC67}" type="presOf" srcId="{B49F43A8-FA68-4D75-A51A-968FF575B423}" destId="{916A2E32-9494-4DF8-A234-551EE4AEE67D}" srcOrd="0" destOrd="0" presId="urn:microsoft.com/office/officeart/2018/5/layout/IconCircleLabelList"/>
    <dgm:cxn modelId="{93826FFC-7BE8-4F7A-849D-6EDC6311CAD5}" type="presOf" srcId="{6A6F7585-7FC8-4878-B433-C02EB2DE634E}" destId="{E1076630-ADEB-4CAB-90C3-966294607620}" srcOrd="0" destOrd="0" presId="urn:microsoft.com/office/officeart/2018/5/layout/IconCircleLabelList"/>
    <dgm:cxn modelId="{6FDDFCFD-42AE-462E-9B83-355C27A9B112}" type="presOf" srcId="{DC81153D-E127-4FCD-9C9D-2F9E1B2328AF}" destId="{84D49AD1-59CA-4024-BA79-81D4DA62733C}" srcOrd="0" destOrd="0" presId="urn:microsoft.com/office/officeart/2018/5/layout/IconCircleLabelList"/>
    <dgm:cxn modelId="{999D2896-DCFF-4490-8465-BB0790B7C7AD}" type="presParOf" srcId="{916A2E32-9494-4DF8-A234-551EE4AEE67D}" destId="{D600D026-29D2-434C-A92A-9552CD71269E}" srcOrd="0" destOrd="0" presId="urn:microsoft.com/office/officeart/2018/5/layout/IconCircleLabelList"/>
    <dgm:cxn modelId="{F770F0CE-4775-4F08-8C94-D3FE120F797F}" type="presParOf" srcId="{D600D026-29D2-434C-A92A-9552CD71269E}" destId="{E338B108-FAB6-48F0-A054-2EBDDA35819E}" srcOrd="0" destOrd="0" presId="urn:microsoft.com/office/officeart/2018/5/layout/IconCircleLabelList"/>
    <dgm:cxn modelId="{217189F5-5AED-4240-94DE-A91184848477}" type="presParOf" srcId="{D600D026-29D2-434C-A92A-9552CD71269E}" destId="{6DEDB2FD-1847-4413-8D9B-AA330E8B5CD1}" srcOrd="1" destOrd="0" presId="urn:microsoft.com/office/officeart/2018/5/layout/IconCircleLabelList"/>
    <dgm:cxn modelId="{4F1EEE13-0B36-4D96-9F17-DFD004FFD045}" type="presParOf" srcId="{D600D026-29D2-434C-A92A-9552CD71269E}" destId="{B2A9C8CC-870A-4A9F-AFDE-4A3E751C6206}" srcOrd="2" destOrd="0" presId="urn:microsoft.com/office/officeart/2018/5/layout/IconCircleLabelList"/>
    <dgm:cxn modelId="{B23A0F07-9644-4692-832E-B19AF43694FC}" type="presParOf" srcId="{D600D026-29D2-434C-A92A-9552CD71269E}" destId="{BD6A61BD-4989-4380-84B5-85B51599E72F}" srcOrd="3" destOrd="0" presId="urn:microsoft.com/office/officeart/2018/5/layout/IconCircleLabelList"/>
    <dgm:cxn modelId="{9D27E578-7E68-4067-8AD5-DAC028F2BC28}" type="presParOf" srcId="{916A2E32-9494-4DF8-A234-551EE4AEE67D}" destId="{C7A08474-25CF-4C6D-AA31-8D8EC00CCC26}" srcOrd="1" destOrd="0" presId="urn:microsoft.com/office/officeart/2018/5/layout/IconCircleLabelList"/>
    <dgm:cxn modelId="{380EC18C-B66F-40F1-A6C7-0C5A2D1C8816}" type="presParOf" srcId="{916A2E32-9494-4DF8-A234-551EE4AEE67D}" destId="{ADE5A85A-5E55-460F-B0AA-A4DB2D286DDE}" srcOrd="2" destOrd="0" presId="urn:microsoft.com/office/officeart/2018/5/layout/IconCircleLabelList"/>
    <dgm:cxn modelId="{DD8746C6-EE15-499E-898B-A761863F863F}" type="presParOf" srcId="{ADE5A85A-5E55-460F-B0AA-A4DB2D286DDE}" destId="{45D078C8-455D-4759-B730-94CDB70DEB44}" srcOrd="0" destOrd="0" presId="urn:microsoft.com/office/officeart/2018/5/layout/IconCircleLabelList"/>
    <dgm:cxn modelId="{E959D921-AE85-4E85-9418-B7FC71A9FB93}" type="presParOf" srcId="{ADE5A85A-5E55-460F-B0AA-A4DB2D286DDE}" destId="{5F78598F-D5EB-4EF4-92DE-9224214D57B2}" srcOrd="1" destOrd="0" presId="urn:microsoft.com/office/officeart/2018/5/layout/IconCircleLabelList"/>
    <dgm:cxn modelId="{FFB12D7A-0A29-458A-BC83-51205D1C5E24}" type="presParOf" srcId="{ADE5A85A-5E55-460F-B0AA-A4DB2D286DDE}" destId="{E547A0FE-A8F6-4554-91AA-F2E98D5D7CDE}" srcOrd="2" destOrd="0" presId="urn:microsoft.com/office/officeart/2018/5/layout/IconCircleLabelList"/>
    <dgm:cxn modelId="{B7334F87-1921-42E7-8950-B58687698905}" type="presParOf" srcId="{ADE5A85A-5E55-460F-B0AA-A4DB2D286DDE}" destId="{04E88AD2-5984-443F-9E4C-6D7C691E0D5E}" srcOrd="3" destOrd="0" presId="urn:microsoft.com/office/officeart/2018/5/layout/IconCircleLabelList"/>
    <dgm:cxn modelId="{3480E9EB-4018-4D55-AFE3-EDCA96D89FE8}" type="presParOf" srcId="{916A2E32-9494-4DF8-A234-551EE4AEE67D}" destId="{A2E67C45-6A04-4E94-A4B4-93D0AE348F8A}" srcOrd="3" destOrd="0" presId="urn:microsoft.com/office/officeart/2018/5/layout/IconCircleLabelList"/>
    <dgm:cxn modelId="{AE432515-3A75-4E50-AE45-011DF29BF782}" type="presParOf" srcId="{916A2E32-9494-4DF8-A234-551EE4AEE67D}" destId="{AE209E9F-8FB5-4458-A588-3CA5037D20B9}" srcOrd="4" destOrd="0" presId="urn:microsoft.com/office/officeart/2018/5/layout/IconCircleLabelList"/>
    <dgm:cxn modelId="{9547FBD6-3CF8-4B9C-A903-6A9E6D0E3A4B}" type="presParOf" srcId="{AE209E9F-8FB5-4458-A588-3CA5037D20B9}" destId="{F1868D31-8D02-4AF1-8B80-AB1CDECA3EB8}" srcOrd="0" destOrd="0" presId="urn:microsoft.com/office/officeart/2018/5/layout/IconCircleLabelList"/>
    <dgm:cxn modelId="{9BCC8EA5-A310-41A9-B1A5-F055B1992F21}" type="presParOf" srcId="{AE209E9F-8FB5-4458-A588-3CA5037D20B9}" destId="{DC46781B-5096-4681-B5BC-2319028A90E5}" srcOrd="1" destOrd="0" presId="urn:microsoft.com/office/officeart/2018/5/layout/IconCircleLabelList"/>
    <dgm:cxn modelId="{61EC0FEC-90B2-4011-BB47-5E3F59F81181}" type="presParOf" srcId="{AE209E9F-8FB5-4458-A588-3CA5037D20B9}" destId="{EDE231B8-7362-4C9E-853B-9DB18EA173C4}" srcOrd="2" destOrd="0" presId="urn:microsoft.com/office/officeart/2018/5/layout/IconCircleLabelList"/>
    <dgm:cxn modelId="{6F487CCD-8BA6-48EF-97AB-99E4FC61FCB2}" type="presParOf" srcId="{AE209E9F-8FB5-4458-A588-3CA5037D20B9}" destId="{2A49D1D6-6D7B-4406-8D10-B024741A2466}" srcOrd="3" destOrd="0" presId="urn:microsoft.com/office/officeart/2018/5/layout/IconCircleLabelList"/>
    <dgm:cxn modelId="{50A3A18E-7228-4CDA-8823-4C919E3209DE}" type="presParOf" srcId="{916A2E32-9494-4DF8-A234-551EE4AEE67D}" destId="{FA5E298E-C03D-4D5B-A4C9-E8503EF2BA23}" srcOrd="5" destOrd="0" presId="urn:microsoft.com/office/officeart/2018/5/layout/IconCircleLabelList"/>
    <dgm:cxn modelId="{4392E367-61B2-434A-A6AD-DC480E0E4851}" type="presParOf" srcId="{916A2E32-9494-4DF8-A234-551EE4AEE67D}" destId="{4A983016-DCD2-41C4-9210-453373B7D124}" srcOrd="6" destOrd="0" presId="urn:microsoft.com/office/officeart/2018/5/layout/IconCircleLabelList"/>
    <dgm:cxn modelId="{8D77FCC9-2ECE-44BF-8F3B-DBBC29A78DA5}" type="presParOf" srcId="{4A983016-DCD2-41C4-9210-453373B7D124}" destId="{BDC90BF3-E928-42A6-834E-C625934E1BAE}" srcOrd="0" destOrd="0" presId="urn:microsoft.com/office/officeart/2018/5/layout/IconCircleLabelList"/>
    <dgm:cxn modelId="{6EF3999E-3A31-4602-8861-2C9E23F079A0}" type="presParOf" srcId="{4A983016-DCD2-41C4-9210-453373B7D124}" destId="{62CCA0C9-4668-49D7-BCED-D89065211BC4}" srcOrd="1" destOrd="0" presId="urn:microsoft.com/office/officeart/2018/5/layout/IconCircleLabelList"/>
    <dgm:cxn modelId="{A5B59670-B462-4732-99B9-9C6FDB5EA09E}" type="presParOf" srcId="{4A983016-DCD2-41C4-9210-453373B7D124}" destId="{F801A13E-702C-4082-8FD3-ACF56885AB11}" srcOrd="2" destOrd="0" presId="urn:microsoft.com/office/officeart/2018/5/layout/IconCircleLabelList"/>
    <dgm:cxn modelId="{AB2F419E-389B-4C3D-A557-C7899C0436D3}" type="presParOf" srcId="{4A983016-DCD2-41C4-9210-453373B7D124}" destId="{E1076630-ADEB-4CAB-90C3-966294607620}" srcOrd="3" destOrd="0" presId="urn:microsoft.com/office/officeart/2018/5/layout/IconCircleLabelList"/>
    <dgm:cxn modelId="{E9AB4048-FA03-4CC0-8331-D05595349A12}" type="presParOf" srcId="{916A2E32-9494-4DF8-A234-551EE4AEE67D}" destId="{AC49E003-90A0-4A54-AB07-719A86560A29}" srcOrd="7" destOrd="0" presId="urn:microsoft.com/office/officeart/2018/5/layout/IconCircleLabelList"/>
    <dgm:cxn modelId="{66A1DCC3-C244-48CE-8036-E21B63D213A9}" type="presParOf" srcId="{916A2E32-9494-4DF8-A234-551EE4AEE67D}" destId="{A47EBCAC-417F-43D9-A0B7-F2FAEFA47846}" srcOrd="8" destOrd="0" presId="urn:microsoft.com/office/officeart/2018/5/layout/IconCircleLabelList"/>
    <dgm:cxn modelId="{E41F27A7-6038-4371-AFFD-AC715DB7FDA1}" type="presParOf" srcId="{A47EBCAC-417F-43D9-A0B7-F2FAEFA47846}" destId="{18B0382E-2DAD-443C-8EAC-7EC406D79DAE}" srcOrd="0" destOrd="0" presId="urn:microsoft.com/office/officeart/2018/5/layout/IconCircleLabelList"/>
    <dgm:cxn modelId="{708E170C-2333-45A7-8CDE-3DB5DCD8FDB3}" type="presParOf" srcId="{A47EBCAC-417F-43D9-A0B7-F2FAEFA47846}" destId="{033E165C-451C-4286-A1B3-6F80F52ED952}" srcOrd="1" destOrd="0" presId="urn:microsoft.com/office/officeart/2018/5/layout/IconCircleLabelList"/>
    <dgm:cxn modelId="{FCE0832E-D086-4AC5-ABFF-E9DED0701E28}" type="presParOf" srcId="{A47EBCAC-417F-43D9-A0B7-F2FAEFA47846}" destId="{B7132B07-F03E-407A-926C-621BADCBAB8E}" srcOrd="2" destOrd="0" presId="urn:microsoft.com/office/officeart/2018/5/layout/IconCircleLabelList"/>
    <dgm:cxn modelId="{E97E7C74-E38C-4322-9998-41A7C080F92F}" type="presParOf" srcId="{A47EBCAC-417F-43D9-A0B7-F2FAEFA47846}" destId="{84D49AD1-59CA-4024-BA79-81D4DA62733C}" srcOrd="3" destOrd="0" presId="urn:microsoft.com/office/officeart/2018/5/layout/IconCircleLabelList"/>
    <dgm:cxn modelId="{D1F114DF-9625-4B20-A5E0-636F182E9203}" type="presParOf" srcId="{916A2E32-9494-4DF8-A234-551EE4AEE67D}" destId="{0BA9577A-D1B0-46CF-A0B5-30C86C13AABE}" srcOrd="9" destOrd="0" presId="urn:microsoft.com/office/officeart/2018/5/layout/IconCircleLabelList"/>
    <dgm:cxn modelId="{F6F21BCA-A319-41B0-82C2-681A32BA910A}" type="presParOf" srcId="{916A2E32-9494-4DF8-A234-551EE4AEE67D}" destId="{962BB405-B915-4DA0-A318-D9920AC29D39}" srcOrd="10" destOrd="0" presId="urn:microsoft.com/office/officeart/2018/5/layout/IconCircleLabelList"/>
    <dgm:cxn modelId="{1C6D1AC4-3186-4214-A1D5-F619C96C6B68}" type="presParOf" srcId="{962BB405-B915-4DA0-A318-D9920AC29D39}" destId="{251C1C37-0D9B-4704-A034-77ECAE40E623}" srcOrd="0" destOrd="0" presId="urn:microsoft.com/office/officeart/2018/5/layout/IconCircleLabelList"/>
    <dgm:cxn modelId="{0B317E19-743C-4956-A417-28F8E78F91B4}" type="presParOf" srcId="{962BB405-B915-4DA0-A318-D9920AC29D39}" destId="{E80FDA4F-9612-4AF4-B558-58DBCD46E8A4}" srcOrd="1" destOrd="0" presId="urn:microsoft.com/office/officeart/2018/5/layout/IconCircleLabelList"/>
    <dgm:cxn modelId="{512FE501-DCDF-4692-89E7-13A9E5482639}" type="presParOf" srcId="{962BB405-B915-4DA0-A318-D9920AC29D39}" destId="{6C4A55D0-865B-4AEE-A7F0-002A9A653CB3}" srcOrd="2" destOrd="0" presId="urn:microsoft.com/office/officeart/2018/5/layout/IconCircleLabelList"/>
    <dgm:cxn modelId="{37E88F1C-D092-4058-BFD7-4D45AC7DDB28}" type="presParOf" srcId="{962BB405-B915-4DA0-A318-D9920AC29D39}" destId="{33D00667-0222-43AC-9742-B6B31143399E}" srcOrd="3" destOrd="0" presId="urn:microsoft.com/office/officeart/2018/5/layout/IconCircleLabelList"/>
    <dgm:cxn modelId="{44A828A3-4CB0-400A-983C-C5738DD77E45}" type="presParOf" srcId="{916A2E32-9494-4DF8-A234-551EE4AEE67D}" destId="{45D7CF44-5B3E-4E4A-AFC6-5573F6711C4D}" srcOrd="11" destOrd="0" presId="urn:microsoft.com/office/officeart/2018/5/layout/IconCircleLabelList"/>
    <dgm:cxn modelId="{9B07AE2F-DA4E-46D6-96C8-92DB42BDE5F3}" type="presParOf" srcId="{916A2E32-9494-4DF8-A234-551EE4AEE67D}" destId="{6E64E142-9EB1-46F3-A498-FC86BF505D94}" srcOrd="12" destOrd="0" presId="urn:microsoft.com/office/officeart/2018/5/layout/IconCircleLabelList"/>
    <dgm:cxn modelId="{D10F5BB3-B428-4F69-8582-150506D895A6}" type="presParOf" srcId="{6E64E142-9EB1-46F3-A498-FC86BF505D94}" destId="{030639FE-5153-4466-AC5E-0D780EBA9908}" srcOrd="0" destOrd="0" presId="urn:microsoft.com/office/officeart/2018/5/layout/IconCircleLabelList"/>
    <dgm:cxn modelId="{76F1A17F-434E-43C7-A877-513D60379136}" type="presParOf" srcId="{6E64E142-9EB1-46F3-A498-FC86BF505D94}" destId="{B8F13633-1C2D-46A6-A987-F7007026A642}" srcOrd="1" destOrd="0" presId="urn:microsoft.com/office/officeart/2018/5/layout/IconCircleLabelList"/>
    <dgm:cxn modelId="{21230D80-9F9A-4B40-BE29-27D9C0F271A2}" type="presParOf" srcId="{6E64E142-9EB1-46F3-A498-FC86BF505D94}" destId="{96CEE4C8-3A45-4BA1-B98F-D6A2180D9DFA}" srcOrd="2" destOrd="0" presId="urn:microsoft.com/office/officeart/2018/5/layout/IconCircleLabelList"/>
    <dgm:cxn modelId="{365A4C18-6DAA-47D7-BD98-135974A851EE}" type="presParOf" srcId="{6E64E142-9EB1-46F3-A498-FC86BF505D94}" destId="{40D9D2E2-6508-4A71-975A-5A7834D883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3560B0-987E-44D4-AE0A-3E18FA9859A0}" type="doc">
      <dgm:prSet loTypeId="urn:microsoft.com/office/officeart/2016/7/layout/LinearBlockProcessNumbered" loCatId="process" qsTypeId="urn:microsoft.com/office/officeart/2005/8/quickstyle/simple1" qsCatId="simple" csTypeId="urn:microsoft.com/office/officeart/2005/8/colors/colorful5" csCatId="colorful"/>
      <dgm:spPr/>
      <dgm:t>
        <a:bodyPr/>
        <a:lstStyle/>
        <a:p>
          <a:endParaRPr lang="en-US"/>
        </a:p>
      </dgm:t>
    </dgm:pt>
    <dgm:pt modelId="{93B01E73-E6D2-4EE8-892A-69B4787E9860}">
      <dgm:prSet/>
      <dgm:spPr/>
      <dgm:t>
        <a:bodyPr/>
        <a:lstStyle/>
        <a:p>
          <a:r>
            <a:rPr lang="en-US"/>
            <a:t>ESP8266: Connect ESP8266 to Wi-Fi network for internet connectivity.Configure GPIO pins for sensor and relay connections.</a:t>
          </a:r>
        </a:p>
      </dgm:t>
    </dgm:pt>
    <dgm:pt modelId="{A3BCDBB3-DC05-4FCE-9401-5CCF9ADB34C2}" type="parTrans" cxnId="{231EC903-F00D-4070-BFD9-8950DB8127EA}">
      <dgm:prSet/>
      <dgm:spPr/>
      <dgm:t>
        <a:bodyPr/>
        <a:lstStyle/>
        <a:p>
          <a:endParaRPr lang="en-US"/>
        </a:p>
      </dgm:t>
    </dgm:pt>
    <dgm:pt modelId="{0F4A181E-010F-48A5-AE2D-1F8B00EE3F67}" type="sibTrans" cxnId="{231EC903-F00D-4070-BFD9-8950DB8127EA}">
      <dgm:prSet phldrT="01" phldr="0"/>
      <dgm:spPr/>
      <dgm:t>
        <a:bodyPr/>
        <a:lstStyle/>
        <a:p>
          <a:r>
            <a:rPr lang="en-US"/>
            <a:t>01</a:t>
          </a:r>
        </a:p>
      </dgm:t>
    </dgm:pt>
    <dgm:pt modelId="{8871AAB5-5CB1-4F36-B27A-8352E8BA4A6E}">
      <dgm:prSet/>
      <dgm:spPr/>
      <dgm:t>
        <a:bodyPr/>
        <a:lstStyle/>
        <a:p>
          <a:r>
            <a:rPr lang="en-US"/>
            <a:t>DHT11 Sensor: Connect the DHT11 sensor's data pin to GPIO 2 of the ESP8266.</a:t>
          </a:r>
        </a:p>
      </dgm:t>
    </dgm:pt>
    <dgm:pt modelId="{28CEAE63-4EC1-43AB-BBB7-A67DFB79F803}" type="parTrans" cxnId="{BAC569DD-82E0-45CC-B0C0-FA6B21DA29FF}">
      <dgm:prSet/>
      <dgm:spPr/>
      <dgm:t>
        <a:bodyPr/>
        <a:lstStyle/>
        <a:p>
          <a:endParaRPr lang="en-US"/>
        </a:p>
      </dgm:t>
    </dgm:pt>
    <dgm:pt modelId="{05CDC1BE-1FA2-4978-A3F2-42553059CCC7}" type="sibTrans" cxnId="{BAC569DD-82E0-45CC-B0C0-FA6B21DA29FF}">
      <dgm:prSet phldrT="02" phldr="0"/>
      <dgm:spPr/>
      <dgm:t>
        <a:bodyPr/>
        <a:lstStyle/>
        <a:p>
          <a:r>
            <a:rPr lang="en-US"/>
            <a:t>02</a:t>
          </a:r>
        </a:p>
      </dgm:t>
    </dgm:pt>
    <dgm:pt modelId="{DC905E65-8E3B-4963-82FC-4884A41AB4B2}">
      <dgm:prSet/>
      <dgm:spPr/>
      <dgm:t>
        <a:bodyPr/>
        <a:lstStyle/>
        <a:p>
          <a:r>
            <a:rPr lang="en-US"/>
            <a:t>Soil Moisture Sensor: Connect the soil moisture sensor's data pin to analog pin A0 of the ESP8266.</a:t>
          </a:r>
        </a:p>
      </dgm:t>
    </dgm:pt>
    <dgm:pt modelId="{3D142CB3-F15C-439B-AD3D-11DD7B74DD27}" type="parTrans" cxnId="{6660D1A4-21CB-4B08-85D6-AE3AA4A20E0E}">
      <dgm:prSet/>
      <dgm:spPr/>
      <dgm:t>
        <a:bodyPr/>
        <a:lstStyle/>
        <a:p>
          <a:endParaRPr lang="en-US"/>
        </a:p>
      </dgm:t>
    </dgm:pt>
    <dgm:pt modelId="{1C4396D2-2FD7-4892-ACC1-CF3BDBEF22C9}" type="sibTrans" cxnId="{6660D1A4-21CB-4B08-85D6-AE3AA4A20E0E}">
      <dgm:prSet phldrT="03" phldr="0"/>
      <dgm:spPr/>
      <dgm:t>
        <a:bodyPr/>
        <a:lstStyle/>
        <a:p>
          <a:r>
            <a:rPr lang="en-US"/>
            <a:t>03</a:t>
          </a:r>
        </a:p>
      </dgm:t>
    </dgm:pt>
    <dgm:pt modelId="{7D8DE953-66BD-4939-AE1B-A0BADFE15735}">
      <dgm:prSet/>
      <dgm:spPr/>
      <dgm:t>
        <a:bodyPr/>
        <a:lstStyle/>
        <a:p>
          <a:r>
            <a:rPr lang="en-US"/>
            <a:t>Relay: Connect the relay to GPIO pin D1 of the ESP8266 to control the water pump motor.</a:t>
          </a:r>
        </a:p>
      </dgm:t>
    </dgm:pt>
    <dgm:pt modelId="{F1D28162-65C0-4136-ADCC-FEC026056658}" type="parTrans" cxnId="{2625B5DA-C921-4E04-A33C-5DA23C450633}">
      <dgm:prSet/>
      <dgm:spPr/>
      <dgm:t>
        <a:bodyPr/>
        <a:lstStyle/>
        <a:p>
          <a:endParaRPr lang="en-US"/>
        </a:p>
      </dgm:t>
    </dgm:pt>
    <dgm:pt modelId="{848A8BE0-F1E0-4FAB-B1E2-3A3E58FB32E0}" type="sibTrans" cxnId="{2625B5DA-C921-4E04-A33C-5DA23C450633}">
      <dgm:prSet phldrT="04" phldr="0"/>
      <dgm:spPr/>
      <dgm:t>
        <a:bodyPr/>
        <a:lstStyle/>
        <a:p>
          <a:r>
            <a:rPr lang="en-US"/>
            <a:t>04</a:t>
          </a:r>
        </a:p>
      </dgm:t>
    </dgm:pt>
    <dgm:pt modelId="{C2AD25FD-05E9-4F17-8ED2-29C01B31859F}">
      <dgm:prSet/>
      <dgm:spPr/>
      <dgm:t>
        <a:bodyPr/>
        <a:lstStyle/>
        <a:p>
          <a:r>
            <a:rPr lang="en-US"/>
            <a:t>12-Volt Battery: Connect the 12-volt battery to power the water pump motor.</a:t>
          </a:r>
        </a:p>
      </dgm:t>
    </dgm:pt>
    <dgm:pt modelId="{74E706AE-457D-48F8-8AE1-F253CAE78143}" type="parTrans" cxnId="{7F88A3F6-1A3E-4B3C-BC4A-BEFA7B01938A}">
      <dgm:prSet/>
      <dgm:spPr/>
      <dgm:t>
        <a:bodyPr/>
        <a:lstStyle/>
        <a:p>
          <a:endParaRPr lang="en-US"/>
        </a:p>
      </dgm:t>
    </dgm:pt>
    <dgm:pt modelId="{A8220158-D4A3-4C41-AF7B-5A9C5A6CC0A2}" type="sibTrans" cxnId="{7F88A3F6-1A3E-4B3C-BC4A-BEFA7B01938A}">
      <dgm:prSet phldrT="05" phldr="0"/>
      <dgm:spPr/>
      <dgm:t>
        <a:bodyPr/>
        <a:lstStyle/>
        <a:p>
          <a:r>
            <a:rPr lang="en-US"/>
            <a:t>05</a:t>
          </a:r>
        </a:p>
      </dgm:t>
    </dgm:pt>
    <dgm:pt modelId="{11CFBE14-3005-4915-88F4-885E8896E028}" type="pres">
      <dgm:prSet presAssocID="{653560B0-987E-44D4-AE0A-3E18FA9859A0}" presName="Name0" presStyleCnt="0">
        <dgm:presLayoutVars>
          <dgm:animLvl val="lvl"/>
          <dgm:resizeHandles val="exact"/>
        </dgm:presLayoutVars>
      </dgm:prSet>
      <dgm:spPr/>
    </dgm:pt>
    <dgm:pt modelId="{38800300-0BCB-4DD2-97A2-1B026666DB0C}" type="pres">
      <dgm:prSet presAssocID="{93B01E73-E6D2-4EE8-892A-69B4787E9860}" presName="compositeNode" presStyleCnt="0">
        <dgm:presLayoutVars>
          <dgm:bulletEnabled val="1"/>
        </dgm:presLayoutVars>
      </dgm:prSet>
      <dgm:spPr/>
    </dgm:pt>
    <dgm:pt modelId="{A2114826-7888-4C99-8ECF-033810E3464C}" type="pres">
      <dgm:prSet presAssocID="{93B01E73-E6D2-4EE8-892A-69B4787E9860}" presName="bgRect" presStyleLbl="alignNode1" presStyleIdx="0" presStyleCnt="5"/>
      <dgm:spPr/>
    </dgm:pt>
    <dgm:pt modelId="{2BB51A3B-A7E8-4FEF-B62D-CC54902F42DE}" type="pres">
      <dgm:prSet presAssocID="{0F4A181E-010F-48A5-AE2D-1F8B00EE3F67}" presName="sibTransNodeRect" presStyleLbl="alignNode1" presStyleIdx="0" presStyleCnt="5">
        <dgm:presLayoutVars>
          <dgm:chMax val="0"/>
          <dgm:bulletEnabled val="1"/>
        </dgm:presLayoutVars>
      </dgm:prSet>
      <dgm:spPr/>
    </dgm:pt>
    <dgm:pt modelId="{3D6582BF-2ECA-4CBE-A5A2-B9AAACB33598}" type="pres">
      <dgm:prSet presAssocID="{93B01E73-E6D2-4EE8-892A-69B4787E9860}" presName="nodeRect" presStyleLbl="alignNode1" presStyleIdx="0" presStyleCnt="5">
        <dgm:presLayoutVars>
          <dgm:bulletEnabled val="1"/>
        </dgm:presLayoutVars>
      </dgm:prSet>
      <dgm:spPr/>
    </dgm:pt>
    <dgm:pt modelId="{49B1446B-C42D-4D7E-9267-47F3BADD7458}" type="pres">
      <dgm:prSet presAssocID="{0F4A181E-010F-48A5-AE2D-1F8B00EE3F67}" presName="sibTrans" presStyleCnt="0"/>
      <dgm:spPr/>
    </dgm:pt>
    <dgm:pt modelId="{1264AB2F-D674-4FEE-9785-DA34F2221940}" type="pres">
      <dgm:prSet presAssocID="{8871AAB5-5CB1-4F36-B27A-8352E8BA4A6E}" presName="compositeNode" presStyleCnt="0">
        <dgm:presLayoutVars>
          <dgm:bulletEnabled val="1"/>
        </dgm:presLayoutVars>
      </dgm:prSet>
      <dgm:spPr/>
    </dgm:pt>
    <dgm:pt modelId="{05B75727-5C64-4EC7-93E0-CF7B9EF60436}" type="pres">
      <dgm:prSet presAssocID="{8871AAB5-5CB1-4F36-B27A-8352E8BA4A6E}" presName="bgRect" presStyleLbl="alignNode1" presStyleIdx="1" presStyleCnt="5"/>
      <dgm:spPr/>
    </dgm:pt>
    <dgm:pt modelId="{292CD7CD-2789-4AC8-A8B2-EE987F0FC8F5}" type="pres">
      <dgm:prSet presAssocID="{05CDC1BE-1FA2-4978-A3F2-42553059CCC7}" presName="sibTransNodeRect" presStyleLbl="alignNode1" presStyleIdx="1" presStyleCnt="5">
        <dgm:presLayoutVars>
          <dgm:chMax val="0"/>
          <dgm:bulletEnabled val="1"/>
        </dgm:presLayoutVars>
      </dgm:prSet>
      <dgm:spPr/>
    </dgm:pt>
    <dgm:pt modelId="{9073B04A-F389-4086-8CD0-B3A1A64BB193}" type="pres">
      <dgm:prSet presAssocID="{8871AAB5-5CB1-4F36-B27A-8352E8BA4A6E}" presName="nodeRect" presStyleLbl="alignNode1" presStyleIdx="1" presStyleCnt="5">
        <dgm:presLayoutVars>
          <dgm:bulletEnabled val="1"/>
        </dgm:presLayoutVars>
      </dgm:prSet>
      <dgm:spPr/>
    </dgm:pt>
    <dgm:pt modelId="{D2FA748E-0808-4A78-9926-79B09D7704C5}" type="pres">
      <dgm:prSet presAssocID="{05CDC1BE-1FA2-4978-A3F2-42553059CCC7}" presName="sibTrans" presStyleCnt="0"/>
      <dgm:spPr/>
    </dgm:pt>
    <dgm:pt modelId="{9547C28D-92BD-4EEA-8105-3BFA214D20FB}" type="pres">
      <dgm:prSet presAssocID="{DC905E65-8E3B-4963-82FC-4884A41AB4B2}" presName="compositeNode" presStyleCnt="0">
        <dgm:presLayoutVars>
          <dgm:bulletEnabled val="1"/>
        </dgm:presLayoutVars>
      </dgm:prSet>
      <dgm:spPr/>
    </dgm:pt>
    <dgm:pt modelId="{7E1678A1-A94F-4858-80EA-F9A3FF672262}" type="pres">
      <dgm:prSet presAssocID="{DC905E65-8E3B-4963-82FC-4884A41AB4B2}" presName="bgRect" presStyleLbl="alignNode1" presStyleIdx="2" presStyleCnt="5"/>
      <dgm:spPr/>
    </dgm:pt>
    <dgm:pt modelId="{1ECB291D-6E76-42CB-9B6E-8E57C938D892}" type="pres">
      <dgm:prSet presAssocID="{1C4396D2-2FD7-4892-ACC1-CF3BDBEF22C9}" presName="sibTransNodeRect" presStyleLbl="alignNode1" presStyleIdx="2" presStyleCnt="5">
        <dgm:presLayoutVars>
          <dgm:chMax val="0"/>
          <dgm:bulletEnabled val="1"/>
        </dgm:presLayoutVars>
      </dgm:prSet>
      <dgm:spPr/>
    </dgm:pt>
    <dgm:pt modelId="{7318C4EC-BCBE-4898-BDFC-E4719DC34DC3}" type="pres">
      <dgm:prSet presAssocID="{DC905E65-8E3B-4963-82FC-4884A41AB4B2}" presName="nodeRect" presStyleLbl="alignNode1" presStyleIdx="2" presStyleCnt="5">
        <dgm:presLayoutVars>
          <dgm:bulletEnabled val="1"/>
        </dgm:presLayoutVars>
      </dgm:prSet>
      <dgm:spPr/>
    </dgm:pt>
    <dgm:pt modelId="{F1ED221C-CC1C-4EF6-9B12-A6267C670B3A}" type="pres">
      <dgm:prSet presAssocID="{1C4396D2-2FD7-4892-ACC1-CF3BDBEF22C9}" presName="sibTrans" presStyleCnt="0"/>
      <dgm:spPr/>
    </dgm:pt>
    <dgm:pt modelId="{FD3C46B3-A5CE-4A82-8674-4946544BE378}" type="pres">
      <dgm:prSet presAssocID="{7D8DE953-66BD-4939-AE1B-A0BADFE15735}" presName="compositeNode" presStyleCnt="0">
        <dgm:presLayoutVars>
          <dgm:bulletEnabled val="1"/>
        </dgm:presLayoutVars>
      </dgm:prSet>
      <dgm:spPr/>
    </dgm:pt>
    <dgm:pt modelId="{5EAC50F1-0727-4FD7-926B-C365651016AE}" type="pres">
      <dgm:prSet presAssocID="{7D8DE953-66BD-4939-AE1B-A0BADFE15735}" presName="bgRect" presStyleLbl="alignNode1" presStyleIdx="3" presStyleCnt="5"/>
      <dgm:spPr/>
    </dgm:pt>
    <dgm:pt modelId="{0D934AF5-256C-45C1-B0C7-D22A81F67AF3}" type="pres">
      <dgm:prSet presAssocID="{848A8BE0-F1E0-4FAB-B1E2-3A3E58FB32E0}" presName="sibTransNodeRect" presStyleLbl="alignNode1" presStyleIdx="3" presStyleCnt="5">
        <dgm:presLayoutVars>
          <dgm:chMax val="0"/>
          <dgm:bulletEnabled val="1"/>
        </dgm:presLayoutVars>
      </dgm:prSet>
      <dgm:spPr/>
    </dgm:pt>
    <dgm:pt modelId="{8D53B7DD-E281-4313-B5C6-94B7B755B3F7}" type="pres">
      <dgm:prSet presAssocID="{7D8DE953-66BD-4939-AE1B-A0BADFE15735}" presName="nodeRect" presStyleLbl="alignNode1" presStyleIdx="3" presStyleCnt="5">
        <dgm:presLayoutVars>
          <dgm:bulletEnabled val="1"/>
        </dgm:presLayoutVars>
      </dgm:prSet>
      <dgm:spPr/>
    </dgm:pt>
    <dgm:pt modelId="{8F8609B0-CAC8-48D5-A864-D2D83D3C3B7A}" type="pres">
      <dgm:prSet presAssocID="{848A8BE0-F1E0-4FAB-B1E2-3A3E58FB32E0}" presName="sibTrans" presStyleCnt="0"/>
      <dgm:spPr/>
    </dgm:pt>
    <dgm:pt modelId="{6AC4B88C-A048-4CAF-A395-FA7074B7AD07}" type="pres">
      <dgm:prSet presAssocID="{C2AD25FD-05E9-4F17-8ED2-29C01B31859F}" presName="compositeNode" presStyleCnt="0">
        <dgm:presLayoutVars>
          <dgm:bulletEnabled val="1"/>
        </dgm:presLayoutVars>
      </dgm:prSet>
      <dgm:spPr/>
    </dgm:pt>
    <dgm:pt modelId="{A49D3FDB-C587-408D-8EDA-F7491B034D13}" type="pres">
      <dgm:prSet presAssocID="{C2AD25FD-05E9-4F17-8ED2-29C01B31859F}" presName="bgRect" presStyleLbl="alignNode1" presStyleIdx="4" presStyleCnt="5"/>
      <dgm:spPr/>
    </dgm:pt>
    <dgm:pt modelId="{5B1A4218-0F1B-4DA0-B47E-7886F82BB9C6}" type="pres">
      <dgm:prSet presAssocID="{A8220158-D4A3-4C41-AF7B-5A9C5A6CC0A2}" presName="sibTransNodeRect" presStyleLbl="alignNode1" presStyleIdx="4" presStyleCnt="5">
        <dgm:presLayoutVars>
          <dgm:chMax val="0"/>
          <dgm:bulletEnabled val="1"/>
        </dgm:presLayoutVars>
      </dgm:prSet>
      <dgm:spPr/>
    </dgm:pt>
    <dgm:pt modelId="{39C091E3-77CA-4DF8-B384-FC9E0DF87C11}" type="pres">
      <dgm:prSet presAssocID="{C2AD25FD-05E9-4F17-8ED2-29C01B31859F}" presName="nodeRect" presStyleLbl="alignNode1" presStyleIdx="4" presStyleCnt="5">
        <dgm:presLayoutVars>
          <dgm:bulletEnabled val="1"/>
        </dgm:presLayoutVars>
      </dgm:prSet>
      <dgm:spPr/>
    </dgm:pt>
  </dgm:ptLst>
  <dgm:cxnLst>
    <dgm:cxn modelId="{231EC903-F00D-4070-BFD9-8950DB8127EA}" srcId="{653560B0-987E-44D4-AE0A-3E18FA9859A0}" destId="{93B01E73-E6D2-4EE8-892A-69B4787E9860}" srcOrd="0" destOrd="0" parTransId="{A3BCDBB3-DC05-4FCE-9401-5CCF9ADB34C2}" sibTransId="{0F4A181E-010F-48A5-AE2D-1F8B00EE3F67}"/>
    <dgm:cxn modelId="{2F447D0F-12C0-434C-A44F-216E5BF0E5E0}" type="presOf" srcId="{8871AAB5-5CB1-4F36-B27A-8352E8BA4A6E}" destId="{9073B04A-F389-4086-8CD0-B3A1A64BB193}" srcOrd="1" destOrd="0" presId="urn:microsoft.com/office/officeart/2016/7/layout/LinearBlockProcessNumbered"/>
    <dgm:cxn modelId="{C1F58638-205C-49A6-899A-B7CE917065CD}" type="presOf" srcId="{C2AD25FD-05E9-4F17-8ED2-29C01B31859F}" destId="{A49D3FDB-C587-408D-8EDA-F7491B034D13}" srcOrd="0" destOrd="0" presId="urn:microsoft.com/office/officeart/2016/7/layout/LinearBlockProcessNumbered"/>
    <dgm:cxn modelId="{8867CE39-DB06-484C-BB31-7DE727B3D3FB}" type="presOf" srcId="{7D8DE953-66BD-4939-AE1B-A0BADFE15735}" destId="{5EAC50F1-0727-4FD7-926B-C365651016AE}" srcOrd="0" destOrd="0" presId="urn:microsoft.com/office/officeart/2016/7/layout/LinearBlockProcessNumbered"/>
    <dgm:cxn modelId="{473E274D-25AC-4C03-814E-7E526C10C6E5}" type="presOf" srcId="{A8220158-D4A3-4C41-AF7B-5A9C5A6CC0A2}" destId="{5B1A4218-0F1B-4DA0-B47E-7886F82BB9C6}" srcOrd="0" destOrd="0" presId="urn:microsoft.com/office/officeart/2016/7/layout/LinearBlockProcessNumbered"/>
    <dgm:cxn modelId="{3D1E7A6F-F6F5-4F45-8F81-1D3D5146B767}" type="presOf" srcId="{848A8BE0-F1E0-4FAB-B1E2-3A3E58FB32E0}" destId="{0D934AF5-256C-45C1-B0C7-D22A81F67AF3}" srcOrd="0" destOrd="0" presId="urn:microsoft.com/office/officeart/2016/7/layout/LinearBlockProcessNumbered"/>
    <dgm:cxn modelId="{6F852755-7A6C-4176-BF6D-05D7D8CC3B91}" type="presOf" srcId="{DC905E65-8E3B-4963-82FC-4884A41AB4B2}" destId="{7318C4EC-BCBE-4898-BDFC-E4719DC34DC3}" srcOrd="1" destOrd="0" presId="urn:microsoft.com/office/officeart/2016/7/layout/LinearBlockProcessNumbered"/>
    <dgm:cxn modelId="{0C6FCB78-8759-4C32-BD61-9CD63E8F054F}" type="presOf" srcId="{05CDC1BE-1FA2-4978-A3F2-42553059CCC7}" destId="{292CD7CD-2789-4AC8-A8B2-EE987F0FC8F5}" srcOrd="0" destOrd="0" presId="urn:microsoft.com/office/officeart/2016/7/layout/LinearBlockProcessNumbered"/>
    <dgm:cxn modelId="{6100B281-E63C-440C-9278-094B24B0C99C}" type="presOf" srcId="{0F4A181E-010F-48A5-AE2D-1F8B00EE3F67}" destId="{2BB51A3B-A7E8-4FEF-B62D-CC54902F42DE}" srcOrd="0" destOrd="0" presId="urn:microsoft.com/office/officeart/2016/7/layout/LinearBlockProcessNumbered"/>
    <dgm:cxn modelId="{A41A6F90-C186-40F3-A2BD-550F09A7756D}" type="presOf" srcId="{8871AAB5-5CB1-4F36-B27A-8352E8BA4A6E}" destId="{05B75727-5C64-4EC7-93E0-CF7B9EF60436}" srcOrd="0" destOrd="0" presId="urn:microsoft.com/office/officeart/2016/7/layout/LinearBlockProcessNumbered"/>
    <dgm:cxn modelId="{6E5B959E-F083-4E6E-846F-5B7BF9E2FB2B}" type="presOf" srcId="{1C4396D2-2FD7-4892-ACC1-CF3BDBEF22C9}" destId="{1ECB291D-6E76-42CB-9B6E-8E57C938D892}" srcOrd="0" destOrd="0" presId="urn:microsoft.com/office/officeart/2016/7/layout/LinearBlockProcessNumbered"/>
    <dgm:cxn modelId="{6660D1A4-21CB-4B08-85D6-AE3AA4A20E0E}" srcId="{653560B0-987E-44D4-AE0A-3E18FA9859A0}" destId="{DC905E65-8E3B-4963-82FC-4884A41AB4B2}" srcOrd="2" destOrd="0" parTransId="{3D142CB3-F15C-439B-AD3D-11DD7B74DD27}" sibTransId="{1C4396D2-2FD7-4892-ACC1-CF3BDBEF22C9}"/>
    <dgm:cxn modelId="{453DA6C1-E2C9-422C-94A0-0183F480606D}" type="presOf" srcId="{DC905E65-8E3B-4963-82FC-4884A41AB4B2}" destId="{7E1678A1-A94F-4858-80EA-F9A3FF672262}" srcOrd="0" destOrd="0" presId="urn:microsoft.com/office/officeart/2016/7/layout/LinearBlockProcessNumbered"/>
    <dgm:cxn modelId="{FF6E12CC-F659-4166-9AD6-35E722A690C1}" type="presOf" srcId="{7D8DE953-66BD-4939-AE1B-A0BADFE15735}" destId="{8D53B7DD-E281-4313-B5C6-94B7B755B3F7}" srcOrd="1" destOrd="0" presId="urn:microsoft.com/office/officeart/2016/7/layout/LinearBlockProcessNumbered"/>
    <dgm:cxn modelId="{2625B5DA-C921-4E04-A33C-5DA23C450633}" srcId="{653560B0-987E-44D4-AE0A-3E18FA9859A0}" destId="{7D8DE953-66BD-4939-AE1B-A0BADFE15735}" srcOrd="3" destOrd="0" parTransId="{F1D28162-65C0-4136-ADCC-FEC026056658}" sibTransId="{848A8BE0-F1E0-4FAB-B1E2-3A3E58FB32E0}"/>
    <dgm:cxn modelId="{BAC569DD-82E0-45CC-B0C0-FA6B21DA29FF}" srcId="{653560B0-987E-44D4-AE0A-3E18FA9859A0}" destId="{8871AAB5-5CB1-4F36-B27A-8352E8BA4A6E}" srcOrd="1" destOrd="0" parTransId="{28CEAE63-4EC1-43AB-BBB7-A67DFB79F803}" sibTransId="{05CDC1BE-1FA2-4978-A3F2-42553059CCC7}"/>
    <dgm:cxn modelId="{F31857E1-7C0E-45DE-9E86-BB06ACC5AAA9}" type="presOf" srcId="{653560B0-987E-44D4-AE0A-3E18FA9859A0}" destId="{11CFBE14-3005-4915-88F4-885E8896E028}" srcOrd="0" destOrd="0" presId="urn:microsoft.com/office/officeart/2016/7/layout/LinearBlockProcessNumbered"/>
    <dgm:cxn modelId="{E5439DEA-71B3-418B-B3C3-08D1343949A5}" type="presOf" srcId="{C2AD25FD-05E9-4F17-8ED2-29C01B31859F}" destId="{39C091E3-77CA-4DF8-B384-FC9E0DF87C11}" srcOrd="1" destOrd="0" presId="urn:microsoft.com/office/officeart/2016/7/layout/LinearBlockProcessNumbered"/>
    <dgm:cxn modelId="{F499A8EA-A0C7-48B9-B223-43A54CD1AC87}" type="presOf" srcId="{93B01E73-E6D2-4EE8-892A-69B4787E9860}" destId="{A2114826-7888-4C99-8ECF-033810E3464C}" srcOrd="0" destOrd="0" presId="urn:microsoft.com/office/officeart/2016/7/layout/LinearBlockProcessNumbered"/>
    <dgm:cxn modelId="{4AA72BF1-CC03-4F0D-A14C-9AE29AFD7B6D}" type="presOf" srcId="{93B01E73-E6D2-4EE8-892A-69B4787E9860}" destId="{3D6582BF-2ECA-4CBE-A5A2-B9AAACB33598}" srcOrd="1" destOrd="0" presId="urn:microsoft.com/office/officeart/2016/7/layout/LinearBlockProcessNumbered"/>
    <dgm:cxn modelId="{7F88A3F6-1A3E-4B3C-BC4A-BEFA7B01938A}" srcId="{653560B0-987E-44D4-AE0A-3E18FA9859A0}" destId="{C2AD25FD-05E9-4F17-8ED2-29C01B31859F}" srcOrd="4" destOrd="0" parTransId="{74E706AE-457D-48F8-8AE1-F253CAE78143}" sibTransId="{A8220158-D4A3-4C41-AF7B-5A9C5A6CC0A2}"/>
    <dgm:cxn modelId="{F9759714-0448-472C-AEF4-AD23528589DC}" type="presParOf" srcId="{11CFBE14-3005-4915-88F4-885E8896E028}" destId="{38800300-0BCB-4DD2-97A2-1B026666DB0C}" srcOrd="0" destOrd="0" presId="urn:microsoft.com/office/officeart/2016/7/layout/LinearBlockProcessNumbered"/>
    <dgm:cxn modelId="{C13B32BB-4E73-43FD-8C38-55ED4EFB9A12}" type="presParOf" srcId="{38800300-0BCB-4DD2-97A2-1B026666DB0C}" destId="{A2114826-7888-4C99-8ECF-033810E3464C}" srcOrd="0" destOrd="0" presId="urn:microsoft.com/office/officeart/2016/7/layout/LinearBlockProcessNumbered"/>
    <dgm:cxn modelId="{8D498F85-5A0F-45CA-9949-606F159E9A3F}" type="presParOf" srcId="{38800300-0BCB-4DD2-97A2-1B026666DB0C}" destId="{2BB51A3B-A7E8-4FEF-B62D-CC54902F42DE}" srcOrd="1" destOrd="0" presId="urn:microsoft.com/office/officeart/2016/7/layout/LinearBlockProcessNumbered"/>
    <dgm:cxn modelId="{76964ACE-6913-4677-85EE-910A3D6F7F58}" type="presParOf" srcId="{38800300-0BCB-4DD2-97A2-1B026666DB0C}" destId="{3D6582BF-2ECA-4CBE-A5A2-B9AAACB33598}" srcOrd="2" destOrd="0" presId="urn:microsoft.com/office/officeart/2016/7/layout/LinearBlockProcessNumbered"/>
    <dgm:cxn modelId="{61552BF3-E928-49CC-A26B-BC2F9656D405}" type="presParOf" srcId="{11CFBE14-3005-4915-88F4-885E8896E028}" destId="{49B1446B-C42D-4D7E-9267-47F3BADD7458}" srcOrd="1" destOrd="0" presId="urn:microsoft.com/office/officeart/2016/7/layout/LinearBlockProcessNumbered"/>
    <dgm:cxn modelId="{61040753-6F54-4AD3-886D-F14FBD973D36}" type="presParOf" srcId="{11CFBE14-3005-4915-88F4-885E8896E028}" destId="{1264AB2F-D674-4FEE-9785-DA34F2221940}" srcOrd="2" destOrd="0" presId="urn:microsoft.com/office/officeart/2016/7/layout/LinearBlockProcessNumbered"/>
    <dgm:cxn modelId="{0E7C88C0-91DE-40F1-BB9A-E02664706C06}" type="presParOf" srcId="{1264AB2F-D674-4FEE-9785-DA34F2221940}" destId="{05B75727-5C64-4EC7-93E0-CF7B9EF60436}" srcOrd="0" destOrd="0" presId="urn:microsoft.com/office/officeart/2016/7/layout/LinearBlockProcessNumbered"/>
    <dgm:cxn modelId="{21137738-2413-44AA-9957-F28D1C47A0B8}" type="presParOf" srcId="{1264AB2F-D674-4FEE-9785-DA34F2221940}" destId="{292CD7CD-2789-4AC8-A8B2-EE987F0FC8F5}" srcOrd="1" destOrd="0" presId="urn:microsoft.com/office/officeart/2016/7/layout/LinearBlockProcessNumbered"/>
    <dgm:cxn modelId="{F3860C4F-869B-48CC-B9BF-9993B5776252}" type="presParOf" srcId="{1264AB2F-D674-4FEE-9785-DA34F2221940}" destId="{9073B04A-F389-4086-8CD0-B3A1A64BB193}" srcOrd="2" destOrd="0" presId="urn:microsoft.com/office/officeart/2016/7/layout/LinearBlockProcessNumbered"/>
    <dgm:cxn modelId="{02AAE973-6835-462F-B675-084E7878D4A2}" type="presParOf" srcId="{11CFBE14-3005-4915-88F4-885E8896E028}" destId="{D2FA748E-0808-4A78-9926-79B09D7704C5}" srcOrd="3" destOrd="0" presId="urn:microsoft.com/office/officeart/2016/7/layout/LinearBlockProcessNumbered"/>
    <dgm:cxn modelId="{A96029B9-C134-4F80-A236-4158F836F002}" type="presParOf" srcId="{11CFBE14-3005-4915-88F4-885E8896E028}" destId="{9547C28D-92BD-4EEA-8105-3BFA214D20FB}" srcOrd="4" destOrd="0" presId="urn:microsoft.com/office/officeart/2016/7/layout/LinearBlockProcessNumbered"/>
    <dgm:cxn modelId="{74E987D1-A219-4BEB-9D17-84D3797D6A4A}" type="presParOf" srcId="{9547C28D-92BD-4EEA-8105-3BFA214D20FB}" destId="{7E1678A1-A94F-4858-80EA-F9A3FF672262}" srcOrd="0" destOrd="0" presId="urn:microsoft.com/office/officeart/2016/7/layout/LinearBlockProcessNumbered"/>
    <dgm:cxn modelId="{AC4D2884-B7A8-4682-8C0E-6F612B85B514}" type="presParOf" srcId="{9547C28D-92BD-4EEA-8105-3BFA214D20FB}" destId="{1ECB291D-6E76-42CB-9B6E-8E57C938D892}" srcOrd="1" destOrd="0" presId="urn:microsoft.com/office/officeart/2016/7/layout/LinearBlockProcessNumbered"/>
    <dgm:cxn modelId="{A7D38198-C659-4447-84B0-11ABDF8484C6}" type="presParOf" srcId="{9547C28D-92BD-4EEA-8105-3BFA214D20FB}" destId="{7318C4EC-BCBE-4898-BDFC-E4719DC34DC3}" srcOrd="2" destOrd="0" presId="urn:microsoft.com/office/officeart/2016/7/layout/LinearBlockProcessNumbered"/>
    <dgm:cxn modelId="{A2093C6B-3608-4C0A-8933-A1B5EB5C3DAD}" type="presParOf" srcId="{11CFBE14-3005-4915-88F4-885E8896E028}" destId="{F1ED221C-CC1C-4EF6-9B12-A6267C670B3A}" srcOrd="5" destOrd="0" presId="urn:microsoft.com/office/officeart/2016/7/layout/LinearBlockProcessNumbered"/>
    <dgm:cxn modelId="{7215990A-937D-4F0A-839D-C1611285B5A5}" type="presParOf" srcId="{11CFBE14-3005-4915-88F4-885E8896E028}" destId="{FD3C46B3-A5CE-4A82-8674-4946544BE378}" srcOrd="6" destOrd="0" presId="urn:microsoft.com/office/officeart/2016/7/layout/LinearBlockProcessNumbered"/>
    <dgm:cxn modelId="{05DB5DD1-0CDC-413A-ADC0-B06936C2FC93}" type="presParOf" srcId="{FD3C46B3-A5CE-4A82-8674-4946544BE378}" destId="{5EAC50F1-0727-4FD7-926B-C365651016AE}" srcOrd="0" destOrd="0" presId="urn:microsoft.com/office/officeart/2016/7/layout/LinearBlockProcessNumbered"/>
    <dgm:cxn modelId="{A825391A-A91A-4DA4-AAA3-F3179E79A867}" type="presParOf" srcId="{FD3C46B3-A5CE-4A82-8674-4946544BE378}" destId="{0D934AF5-256C-45C1-B0C7-D22A81F67AF3}" srcOrd="1" destOrd="0" presId="urn:microsoft.com/office/officeart/2016/7/layout/LinearBlockProcessNumbered"/>
    <dgm:cxn modelId="{7AF6C037-83B3-4465-A303-0B849BBD830C}" type="presParOf" srcId="{FD3C46B3-A5CE-4A82-8674-4946544BE378}" destId="{8D53B7DD-E281-4313-B5C6-94B7B755B3F7}" srcOrd="2" destOrd="0" presId="urn:microsoft.com/office/officeart/2016/7/layout/LinearBlockProcessNumbered"/>
    <dgm:cxn modelId="{A7CD4ABC-632E-4810-B120-CA6BCEAB6FD6}" type="presParOf" srcId="{11CFBE14-3005-4915-88F4-885E8896E028}" destId="{8F8609B0-CAC8-48D5-A864-D2D83D3C3B7A}" srcOrd="7" destOrd="0" presId="urn:microsoft.com/office/officeart/2016/7/layout/LinearBlockProcessNumbered"/>
    <dgm:cxn modelId="{EB309FB3-6BF3-43BF-9DFB-AC8A3660D5BD}" type="presParOf" srcId="{11CFBE14-3005-4915-88F4-885E8896E028}" destId="{6AC4B88C-A048-4CAF-A395-FA7074B7AD07}" srcOrd="8" destOrd="0" presId="urn:microsoft.com/office/officeart/2016/7/layout/LinearBlockProcessNumbered"/>
    <dgm:cxn modelId="{7C261883-BD0D-42B5-97CD-359E4DE5DFA5}" type="presParOf" srcId="{6AC4B88C-A048-4CAF-A395-FA7074B7AD07}" destId="{A49D3FDB-C587-408D-8EDA-F7491B034D13}" srcOrd="0" destOrd="0" presId="urn:microsoft.com/office/officeart/2016/7/layout/LinearBlockProcessNumbered"/>
    <dgm:cxn modelId="{4F34D00A-C9AC-4283-A1D4-384CB09F8B4A}" type="presParOf" srcId="{6AC4B88C-A048-4CAF-A395-FA7074B7AD07}" destId="{5B1A4218-0F1B-4DA0-B47E-7886F82BB9C6}" srcOrd="1" destOrd="0" presId="urn:microsoft.com/office/officeart/2016/7/layout/LinearBlockProcessNumbered"/>
    <dgm:cxn modelId="{11826E97-72A9-4A3E-A642-255D4E6BA55F}" type="presParOf" srcId="{6AC4B88C-A048-4CAF-A395-FA7074B7AD07}" destId="{39C091E3-77CA-4DF8-B384-FC9E0DF87C11}"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211819-9EDA-4DE9-867B-1A612BF250E4}" type="doc">
      <dgm:prSet loTypeId="urn:microsoft.com/office/officeart/2005/8/layout/chevron2" loCatId="process" qsTypeId="urn:microsoft.com/office/officeart/2005/8/quickstyle/simple2" qsCatId="simple" csTypeId="urn:microsoft.com/office/officeart/2005/8/colors/colorful5" csCatId="colorful"/>
      <dgm:spPr/>
      <dgm:t>
        <a:bodyPr/>
        <a:lstStyle/>
        <a:p>
          <a:endParaRPr lang="en-US"/>
        </a:p>
      </dgm:t>
    </dgm:pt>
    <dgm:pt modelId="{73C8C6C5-3257-4695-9445-A725B5E032DE}">
      <dgm:prSet/>
      <dgm:spPr/>
      <dgm:t>
        <a:bodyPr/>
        <a:lstStyle/>
        <a:p>
          <a:r>
            <a:rPr lang="en-US"/>
            <a:t>Use</a:t>
          </a:r>
        </a:p>
      </dgm:t>
    </dgm:pt>
    <dgm:pt modelId="{1946E9EC-1290-4FC7-8113-103FA958A7D6}" type="parTrans" cxnId="{066204A5-8B51-4529-A726-33A6FBAC91C2}">
      <dgm:prSet/>
      <dgm:spPr/>
      <dgm:t>
        <a:bodyPr/>
        <a:lstStyle/>
        <a:p>
          <a:endParaRPr lang="en-US"/>
        </a:p>
      </dgm:t>
    </dgm:pt>
    <dgm:pt modelId="{F03025F9-C67A-485E-B940-CC5D0315AE12}" type="sibTrans" cxnId="{066204A5-8B51-4529-A726-33A6FBAC91C2}">
      <dgm:prSet/>
      <dgm:spPr/>
      <dgm:t>
        <a:bodyPr/>
        <a:lstStyle/>
        <a:p>
          <a:endParaRPr lang="en-US"/>
        </a:p>
      </dgm:t>
    </dgm:pt>
    <dgm:pt modelId="{C106A3C9-F16F-444C-A97E-BE65D13C6C23}">
      <dgm:prSet custT="1"/>
      <dgm:spPr/>
      <dgm:t>
        <a:bodyPr/>
        <a:lstStyle/>
        <a:p>
          <a:r>
            <a:rPr lang="en-US" sz="3000" dirty="0"/>
            <a:t>Use the Arduino boards or Raspberry Pi.</a:t>
          </a:r>
        </a:p>
      </dgm:t>
    </dgm:pt>
    <dgm:pt modelId="{F9EFC9C6-084D-4253-B40F-0ECAD906E749}" type="parTrans" cxnId="{00C26FEF-3A15-4A6A-A2B6-95098C5C829A}">
      <dgm:prSet/>
      <dgm:spPr/>
      <dgm:t>
        <a:bodyPr/>
        <a:lstStyle/>
        <a:p>
          <a:endParaRPr lang="en-US"/>
        </a:p>
      </dgm:t>
    </dgm:pt>
    <dgm:pt modelId="{9196A9CB-B370-4869-B45C-B75046FEACC0}" type="sibTrans" cxnId="{00C26FEF-3A15-4A6A-A2B6-95098C5C829A}">
      <dgm:prSet/>
      <dgm:spPr/>
      <dgm:t>
        <a:bodyPr/>
        <a:lstStyle/>
        <a:p>
          <a:endParaRPr lang="en-US"/>
        </a:p>
      </dgm:t>
    </dgm:pt>
    <dgm:pt modelId="{36028B2F-F18B-4EF8-9546-6DF5BF908D78}">
      <dgm:prSet/>
      <dgm:spPr/>
      <dgm:t>
        <a:bodyPr/>
        <a:lstStyle/>
        <a:p>
          <a:r>
            <a:rPr lang="en-US"/>
            <a:t>Wireless</a:t>
          </a:r>
        </a:p>
      </dgm:t>
    </dgm:pt>
    <dgm:pt modelId="{A8063F8C-AF60-41CB-815B-BEC48FD19B7D}" type="parTrans" cxnId="{FE4893FF-DCD1-4D87-BC58-BF02A0A21B2C}">
      <dgm:prSet/>
      <dgm:spPr/>
      <dgm:t>
        <a:bodyPr/>
        <a:lstStyle/>
        <a:p>
          <a:endParaRPr lang="en-US"/>
        </a:p>
      </dgm:t>
    </dgm:pt>
    <dgm:pt modelId="{290D7793-8C00-4BEB-A9AB-8F1DD1FD0E0E}" type="sibTrans" cxnId="{FE4893FF-DCD1-4D87-BC58-BF02A0A21B2C}">
      <dgm:prSet/>
      <dgm:spPr/>
      <dgm:t>
        <a:bodyPr/>
        <a:lstStyle/>
        <a:p>
          <a:endParaRPr lang="en-US"/>
        </a:p>
      </dgm:t>
    </dgm:pt>
    <dgm:pt modelId="{67C29A87-0590-4C33-8C25-7341F929E568}">
      <dgm:prSet custT="1"/>
      <dgm:spPr/>
      <dgm:t>
        <a:bodyPr/>
        <a:lstStyle/>
        <a:p>
          <a:r>
            <a:rPr lang="en-US" sz="3000" dirty="0"/>
            <a:t>Wireless Connections</a:t>
          </a:r>
        </a:p>
      </dgm:t>
    </dgm:pt>
    <dgm:pt modelId="{B8BBD4D8-06DA-4412-AE03-D62A044E873A}" type="parTrans" cxnId="{9A1C5116-C73C-46FB-A1B5-6C1B7F9AEDE3}">
      <dgm:prSet/>
      <dgm:spPr/>
      <dgm:t>
        <a:bodyPr/>
        <a:lstStyle/>
        <a:p>
          <a:endParaRPr lang="en-US"/>
        </a:p>
      </dgm:t>
    </dgm:pt>
    <dgm:pt modelId="{1C6EE63C-E497-4CCA-A8FD-8EEE999E0FC7}" type="sibTrans" cxnId="{9A1C5116-C73C-46FB-A1B5-6C1B7F9AEDE3}">
      <dgm:prSet/>
      <dgm:spPr/>
      <dgm:t>
        <a:bodyPr/>
        <a:lstStyle/>
        <a:p>
          <a:endParaRPr lang="en-US"/>
        </a:p>
      </dgm:t>
    </dgm:pt>
    <dgm:pt modelId="{8B7D1B26-8F5B-4E87-9A0E-FFAA9CA22C42}">
      <dgm:prSet/>
      <dgm:spPr/>
      <dgm:t>
        <a:bodyPr/>
        <a:lstStyle/>
        <a:p>
          <a:r>
            <a:rPr lang="en-US"/>
            <a:t>Link</a:t>
          </a:r>
        </a:p>
      </dgm:t>
    </dgm:pt>
    <dgm:pt modelId="{A9509C20-6643-4114-AF60-A62550A04158}" type="parTrans" cxnId="{B7E104FC-1566-4BE7-84C5-1642E0BE66B8}">
      <dgm:prSet/>
      <dgm:spPr/>
      <dgm:t>
        <a:bodyPr/>
        <a:lstStyle/>
        <a:p>
          <a:endParaRPr lang="en-US"/>
        </a:p>
      </dgm:t>
    </dgm:pt>
    <dgm:pt modelId="{AFFAC372-AC24-42C3-922C-ECE8D48935AB}" type="sibTrans" cxnId="{B7E104FC-1566-4BE7-84C5-1642E0BE66B8}">
      <dgm:prSet/>
      <dgm:spPr/>
      <dgm:t>
        <a:bodyPr/>
        <a:lstStyle/>
        <a:p>
          <a:endParaRPr lang="en-US"/>
        </a:p>
      </dgm:t>
    </dgm:pt>
    <dgm:pt modelId="{E5B455BD-BC46-4F88-B05A-D613F4982F0E}">
      <dgm:prSet custT="1"/>
      <dgm:spPr/>
      <dgm:t>
        <a:bodyPr/>
        <a:lstStyle/>
        <a:p>
          <a:r>
            <a:rPr lang="en-US" sz="3000" dirty="0"/>
            <a:t>link Multiple Machines to Arduino boards</a:t>
          </a:r>
        </a:p>
      </dgm:t>
    </dgm:pt>
    <dgm:pt modelId="{4241ADE2-0733-45B7-8140-A8A378211D88}" type="parTrans" cxnId="{8DFD088E-4E74-4C66-8BB8-93AA1A38866C}">
      <dgm:prSet/>
      <dgm:spPr/>
      <dgm:t>
        <a:bodyPr/>
        <a:lstStyle/>
        <a:p>
          <a:endParaRPr lang="en-US"/>
        </a:p>
      </dgm:t>
    </dgm:pt>
    <dgm:pt modelId="{6FD1B6E5-BA7A-401B-A530-90C62CB69F5C}" type="sibTrans" cxnId="{8DFD088E-4E74-4C66-8BB8-93AA1A38866C}">
      <dgm:prSet/>
      <dgm:spPr/>
      <dgm:t>
        <a:bodyPr/>
        <a:lstStyle/>
        <a:p>
          <a:endParaRPr lang="en-US"/>
        </a:p>
      </dgm:t>
    </dgm:pt>
    <dgm:pt modelId="{02B86095-A27D-4802-B901-CE5AC270D67B}">
      <dgm:prSet/>
      <dgm:spPr/>
      <dgm:t>
        <a:bodyPr/>
        <a:lstStyle/>
        <a:p>
          <a:r>
            <a:rPr lang="en-US"/>
            <a:t>Detect</a:t>
          </a:r>
        </a:p>
      </dgm:t>
    </dgm:pt>
    <dgm:pt modelId="{5793A33F-73CE-425C-A12E-AE231A7D0F3C}" type="parTrans" cxnId="{7BDD2464-A754-43AF-8131-F8FF2D98DC51}">
      <dgm:prSet/>
      <dgm:spPr/>
      <dgm:t>
        <a:bodyPr/>
        <a:lstStyle/>
        <a:p>
          <a:endParaRPr lang="en-US"/>
        </a:p>
      </dgm:t>
    </dgm:pt>
    <dgm:pt modelId="{07FAEEF6-9BD2-4309-8D53-22B55A85A82D}" type="sibTrans" cxnId="{7BDD2464-A754-43AF-8131-F8FF2D98DC51}">
      <dgm:prSet/>
      <dgm:spPr/>
      <dgm:t>
        <a:bodyPr/>
        <a:lstStyle/>
        <a:p>
          <a:endParaRPr lang="en-US"/>
        </a:p>
      </dgm:t>
    </dgm:pt>
    <dgm:pt modelId="{91E35A5B-4564-4B5A-A548-3E7902154C71}">
      <dgm:prSet custT="1"/>
      <dgm:spPr/>
      <dgm:t>
        <a:bodyPr/>
        <a:lstStyle/>
        <a:p>
          <a:r>
            <a:rPr lang="en-US" sz="3000" dirty="0"/>
            <a:t>Detect Plant Disease in real time.</a:t>
          </a:r>
        </a:p>
      </dgm:t>
    </dgm:pt>
    <dgm:pt modelId="{0E8EBECC-C1F7-4011-8BC5-D1753C37ACAB}" type="parTrans" cxnId="{18445C22-3039-4687-92C1-D3C803AF5B0D}">
      <dgm:prSet/>
      <dgm:spPr/>
      <dgm:t>
        <a:bodyPr/>
        <a:lstStyle/>
        <a:p>
          <a:endParaRPr lang="en-US"/>
        </a:p>
      </dgm:t>
    </dgm:pt>
    <dgm:pt modelId="{C4F20FF2-5B64-4060-8C4F-0D1BBB032EF1}" type="sibTrans" cxnId="{18445C22-3039-4687-92C1-D3C803AF5B0D}">
      <dgm:prSet/>
      <dgm:spPr/>
      <dgm:t>
        <a:bodyPr/>
        <a:lstStyle/>
        <a:p>
          <a:endParaRPr lang="en-US"/>
        </a:p>
      </dgm:t>
    </dgm:pt>
    <dgm:pt modelId="{5B9221C3-315A-4797-B108-D2984E83CC52}">
      <dgm:prSet/>
      <dgm:spPr/>
      <dgm:t>
        <a:bodyPr/>
        <a:lstStyle/>
        <a:p>
          <a:r>
            <a:rPr lang="en-US"/>
            <a:t>Provide</a:t>
          </a:r>
        </a:p>
      </dgm:t>
    </dgm:pt>
    <dgm:pt modelId="{E37D437F-A196-4D01-B863-424AD3FCF31E}" type="parTrans" cxnId="{B15B2276-8F95-4208-8823-413F07234CAD}">
      <dgm:prSet/>
      <dgm:spPr/>
      <dgm:t>
        <a:bodyPr/>
        <a:lstStyle/>
        <a:p>
          <a:endParaRPr lang="en-US"/>
        </a:p>
      </dgm:t>
    </dgm:pt>
    <dgm:pt modelId="{295772DC-6393-4949-A865-43557F9F463E}" type="sibTrans" cxnId="{B15B2276-8F95-4208-8823-413F07234CAD}">
      <dgm:prSet/>
      <dgm:spPr/>
      <dgm:t>
        <a:bodyPr/>
        <a:lstStyle/>
        <a:p>
          <a:endParaRPr lang="en-US"/>
        </a:p>
      </dgm:t>
    </dgm:pt>
    <dgm:pt modelId="{4F2432D6-12BB-4FF3-B831-F42644FA851C}">
      <dgm:prSet custT="1"/>
      <dgm:spPr/>
      <dgm:t>
        <a:bodyPr/>
        <a:lstStyle/>
        <a:p>
          <a:r>
            <a:rPr lang="en-US" sz="3000" dirty="0"/>
            <a:t>Provide Precautions.</a:t>
          </a:r>
        </a:p>
      </dgm:t>
    </dgm:pt>
    <dgm:pt modelId="{9E6A4691-2C38-4794-A670-BE3BB9586ABF}" type="parTrans" cxnId="{7FECE26E-FE7C-4CBE-982A-67553F129FDA}">
      <dgm:prSet/>
      <dgm:spPr/>
      <dgm:t>
        <a:bodyPr/>
        <a:lstStyle/>
        <a:p>
          <a:endParaRPr lang="en-US"/>
        </a:p>
      </dgm:t>
    </dgm:pt>
    <dgm:pt modelId="{AD3AD110-5DA8-4B60-9C7A-5064D3642587}" type="sibTrans" cxnId="{7FECE26E-FE7C-4CBE-982A-67553F129FDA}">
      <dgm:prSet/>
      <dgm:spPr/>
      <dgm:t>
        <a:bodyPr/>
        <a:lstStyle/>
        <a:p>
          <a:endParaRPr lang="en-US"/>
        </a:p>
      </dgm:t>
    </dgm:pt>
    <dgm:pt modelId="{213D86A2-397C-4170-BB1C-E4F88AA07095}" type="pres">
      <dgm:prSet presAssocID="{0A211819-9EDA-4DE9-867B-1A612BF250E4}" presName="linearFlow" presStyleCnt="0">
        <dgm:presLayoutVars>
          <dgm:dir/>
          <dgm:animLvl val="lvl"/>
          <dgm:resizeHandles val="exact"/>
        </dgm:presLayoutVars>
      </dgm:prSet>
      <dgm:spPr/>
    </dgm:pt>
    <dgm:pt modelId="{D6A2237A-741F-4790-A74F-D7D6DC982BC9}" type="pres">
      <dgm:prSet presAssocID="{73C8C6C5-3257-4695-9445-A725B5E032DE}" presName="composite" presStyleCnt="0"/>
      <dgm:spPr/>
    </dgm:pt>
    <dgm:pt modelId="{513061EF-B57F-4982-8808-0F6C2F293036}" type="pres">
      <dgm:prSet presAssocID="{73C8C6C5-3257-4695-9445-A725B5E032DE}" presName="parentText" presStyleLbl="alignNode1" presStyleIdx="0" presStyleCnt="5">
        <dgm:presLayoutVars>
          <dgm:chMax val="1"/>
          <dgm:bulletEnabled val="1"/>
        </dgm:presLayoutVars>
      </dgm:prSet>
      <dgm:spPr/>
    </dgm:pt>
    <dgm:pt modelId="{BFE161B7-F58E-4DAB-AB88-AB5CAC8A1893}" type="pres">
      <dgm:prSet presAssocID="{73C8C6C5-3257-4695-9445-A725B5E032DE}" presName="descendantText" presStyleLbl="alignAcc1" presStyleIdx="0" presStyleCnt="5">
        <dgm:presLayoutVars>
          <dgm:bulletEnabled val="1"/>
        </dgm:presLayoutVars>
      </dgm:prSet>
      <dgm:spPr/>
    </dgm:pt>
    <dgm:pt modelId="{9AC2F8F1-928C-4A34-B420-E2445690FB01}" type="pres">
      <dgm:prSet presAssocID="{F03025F9-C67A-485E-B940-CC5D0315AE12}" presName="sp" presStyleCnt="0"/>
      <dgm:spPr/>
    </dgm:pt>
    <dgm:pt modelId="{BC5550A1-59B8-43E5-90EA-2F3A9572BF5B}" type="pres">
      <dgm:prSet presAssocID="{36028B2F-F18B-4EF8-9546-6DF5BF908D78}" presName="composite" presStyleCnt="0"/>
      <dgm:spPr/>
    </dgm:pt>
    <dgm:pt modelId="{886C0A53-053B-403D-AC12-17DF22742B11}" type="pres">
      <dgm:prSet presAssocID="{36028B2F-F18B-4EF8-9546-6DF5BF908D78}" presName="parentText" presStyleLbl="alignNode1" presStyleIdx="1" presStyleCnt="5">
        <dgm:presLayoutVars>
          <dgm:chMax val="1"/>
          <dgm:bulletEnabled val="1"/>
        </dgm:presLayoutVars>
      </dgm:prSet>
      <dgm:spPr/>
    </dgm:pt>
    <dgm:pt modelId="{0AA6C1B7-DBC0-4441-A123-2CDF46AC7EE3}" type="pres">
      <dgm:prSet presAssocID="{36028B2F-F18B-4EF8-9546-6DF5BF908D78}" presName="descendantText" presStyleLbl="alignAcc1" presStyleIdx="1" presStyleCnt="5">
        <dgm:presLayoutVars>
          <dgm:bulletEnabled val="1"/>
        </dgm:presLayoutVars>
      </dgm:prSet>
      <dgm:spPr/>
    </dgm:pt>
    <dgm:pt modelId="{6746EFC1-5532-4D65-9951-3A0C3ECD9E12}" type="pres">
      <dgm:prSet presAssocID="{290D7793-8C00-4BEB-A9AB-8F1DD1FD0E0E}" presName="sp" presStyleCnt="0"/>
      <dgm:spPr/>
    </dgm:pt>
    <dgm:pt modelId="{BBACDD5C-C773-4CDB-8190-73332A03D697}" type="pres">
      <dgm:prSet presAssocID="{8B7D1B26-8F5B-4E87-9A0E-FFAA9CA22C42}" presName="composite" presStyleCnt="0"/>
      <dgm:spPr/>
    </dgm:pt>
    <dgm:pt modelId="{D4A1B741-7964-4AC2-B763-179905476D38}" type="pres">
      <dgm:prSet presAssocID="{8B7D1B26-8F5B-4E87-9A0E-FFAA9CA22C42}" presName="parentText" presStyleLbl="alignNode1" presStyleIdx="2" presStyleCnt="5">
        <dgm:presLayoutVars>
          <dgm:chMax val="1"/>
          <dgm:bulletEnabled val="1"/>
        </dgm:presLayoutVars>
      </dgm:prSet>
      <dgm:spPr/>
    </dgm:pt>
    <dgm:pt modelId="{E65DE5B0-7784-4678-8F61-DD90CAC7FA31}" type="pres">
      <dgm:prSet presAssocID="{8B7D1B26-8F5B-4E87-9A0E-FFAA9CA22C42}" presName="descendantText" presStyleLbl="alignAcc1" presStyleIdx="2" presStyleCnt="5">
        <dgm:presLayoutVars>
          <dgm:bulletEnabled val="1"/>
        </dgm:presLayoutVars>
      </dgm:prSet>
      <dgm:spPr/>
    </dgm:pt>
    <dgm:pt modelId="{68309E9B-15D0-4A2B-BC51-68FB429B36BE}" type="pres">
      <dgm:prSet presAssocID="{AFFAC372-AC24-42C3-922C-ECE8D48935AB}" presName="sp" presStyleCnt="0"/>
      <dgm:spPr/>
    </dgm:pt>
    <dgm:pt modelId="{60D62436-E852-4700-9EB2-103D97ED39CA}" type="pres">
      <dgm:prSet presAssocID="{02B86095-A27D-4802-B901-CE5AC270D67B}" presName="composite" presStyleCnt="0"/>
      <dgm:spPr/>
    </dgm:pt>
    <dgm:pt modelId="{B640FAAC-77C4-4D37-8113-5CE4AA36A192}" type="pres">
      <dgm:prSet presAssocID="{02B86095-A27D-4802-B901-CE5AC270D67B}" presName="parentText" presStyleLbl="alignNode1" presStyleIdx="3" presStyleCnt="5">
        <dgm:presLayoutVars>
          <dgm:chMax val="1"/>
          <dgm:bulletEnabled val="1"/>
        </dgm:presLayoutVars>
      </dgm:prSet>
      <dgm:spPr/>
    </dgm:pt>
    <dgm:pt modelId="{DB9D77A8-5544-43A6-B8DB-0A49934D976C}" type="pres">
      <dgm:prSet presAssocID="{02B86095-A27D-4802-B901-CE5AC270D67B}" presName="descendantText" presStyleLbl="alignAcc1" presStyleIdx="3" presStyleCnt="5">
        <dgm:presLayoutVars>
          <dgm:bulletEnabled val="1"/>
        </dgm:presLayoutVars>
      </dgm:prSet>
      <dgm:spPr/>
    </dgm:pt>
    <dgm:pt modelId="{55B62016-A6FA-4D9D-A0D8-124614BA409D}" type="pres">
      <dgm:prSet presAssocID="{07FAEEF6-9BD2-4309-8D53-22B55A85A82D}" presName="sp" presStyleCnt="0"/>
      <dgm:spPr/>
    </dgm:pt>
    <dgm:pt modelId="{22717C1D-4D94-4204-BD6F-60617BDE3DB7}" type="pres">
      <dgm:prSet presAssocID="{5B9221C3-315A-4797-B108-D2984E83CC52}" presName="composite" presStyleCnt="0"/>
      <dgm:spPr/>
    </dgm:pt>
    <dgm:pt modelId="{395A9DF4-ADA7-4125-A9F8-87AC77B54C0F}" type="pres">
      <dgm:prSet presAssocID="{5B9221C3-315A-4797-B108-D2984E83CC52}" presName="parentText" presStyleLbl="alignNode1" presStyleIdx="4" presStyleCnt="5">
        <dgm:presLayoutVars>
          <dgm:chMax val="1"/>
          <dgm:bulletEnabled val="1"/>
        </dgm:presLayoutVars>
      </dgm:prSet>
      <dgm:spPr/>
    </dgm:pt>
    <dgm:pt modelId="{CDD02407-EC34-42E0-A772-3DF26B6EA139}" type="pres">
      <dgm:prSet presAssocID="{5B9221C3-315A-4797-B108-D2984E83CC52}" presName="descendantText" presStyleLbl="alignAcc1" presStyleIdx="4" presStyleCnt="5">
        <dgm:presLayoutVars>
          <dgm:bulletEnabled val="1"/>
        </dgm:presLayoutVars>
      </dgm:prSet>
      <dgm:spPr/>
    </dgm:pt>
  </dgm:ptLst>
  <dgm:cxnLst>
    <dgm:cxn modelId="{BF213B01-DFC7-4CC7-8EB1-6727F4F08E80}" type="presOf" srcId="{36028B2F-F18B-4EF8-9546-6DF5BF908D78}" destId="{886C0A53-053B-403D-AC12-17DF22742B11}" srcOrd="0" destOrd="0" presId="urn:microsoft.com/office/officeart/2005/8/layout/chevron2"/>
    <dgm:cxn modelId="{9A1C5116-C73C-46FB-A1B5-6C1B7F9AEDE3}" srcId="{36028B2F-F18B-4EF8-9546-6DF5BF908D78}" destId="{67C29A87-0590-4C33-8C25-7341F929E568}" srcOrd="0" destOrd="0" parTransId="{B8BBD4D8-06DA-4412-AE03-D62A044E873A}" sibTransId="{1C6EE63C-E497-4CCA-A8FD-8EEE999E0FC7}"/>
    <dgm:cxn modelId="{18445C22-3039-4687-92C1-D3C803AF5B0D}" srcId="{02B86095-A27D-4802-B901-CE5AC270D67B}" destId="{91E35A5B-4564-4B5A-A548-3E7902154C71}" srcOrd="0" destOrd="0" parTransId="{0E8EBECC-C1F7-4011-8BC5-D1753C37ACAB}" sibTransId="{C4F20FF2-5B64-4060-8C4F-0D1BBB032EF1}"/>
    <dgm:cxn modelId="{6DEE1F2D-F2CA-42CB-9B76-995811343227}" type="presOf" srcId="{4F2432D6-12BB-4FF3-B831-F42644FA851C}" destId="{CDD02407-EC34-42E0-A772-3DF26B6EA139}" srcOrd="0" destOrd="0" presId="urn:microsoft.com/office/officeart/2005/8/layout/chevron2"/>
    <dgm:cxn modelId="{C66B412E-A72E-43FF-A7C7-3E92F98305BA}" type="presOf" srcId="{0A211819-9EDA-4DE9-867B-1A612BF250E4}" destId="{213D86A2-397C-4170-BB1C-E4F88AA07095}" srcOrd="0" destOrd="0" presId="urn:microsoft.com/office/officeart/2005/8/layout/chevron2"/>
    <dgm:cxn modelId="{31A2B82F-CF3D-4347-A4E5-E5A7F43E9DF3}" type="presOf" srcId="{C106A3C9-F16F-444C-A97E-BE65D13C6C23}" destId="{BFE161B7-F58E-4DAB-AB88-AB5CAC8A1893}" srcOrd="0" destOrd="0" presId="urn:microsoft.com/office/officeart/2005/8/layout/chevron2"/>
    <dgm:cxn modelId="{ED52E43D-3AFB-4BF4-B27B-B9E63DFCDFAC}" type="presOf" srcId="{02B86095-A27D-4802-B901-CE5AC270D67B}" destId="{B640FAAC-77C4-4D37-8113-5CE4AA36A192}" srcOrd="0" destOrd="0" presId="urn:microsoft.com/office/officeart/2005/8/layout/chevron2"/>
    <dgm:cxn modelId="{6AB9335B-5F2B-4788-9C37-A147FBC67635}" type="presOf" srcId="{8B7D1B26-8F5B-4E87-9A0E-FFAA9CA22C42}" destId="{D4A1B741-7964-4AC2-B763-179905476D38}" srcOrd="0" destOrd="0" presId="urn:microsoft.com/office/officeart/2005/8/layout/chevron2"/>
    <dgm:cxn modelId="{7BDD2464-A754-43AF-8131-F8FF2D98DC51}" srcId="{0A211819-9EDA-4DE9-867B-1A612BF250E4}" destId="{02B86095-A27D-4802-B901-CE5AC270D67B}" srcOrd="3" destOrd="0" parTransId="{5793A33F-73CE-425C-A12E-AE231A7D0F3C}" sibTransId="{07FAEEF6-9BD2-4309-8D53-22B55A85A82D}"/>
    <dgm:cxn modelId="{36FA6744-7E88-4595-A40B-EEBD2919C870}" type="presOf" srcId="{E5B455BD-BC46-4F88-B05A-D613F4982F0E}" destId="{E65DE5B0-7784-4678-8F61-DD90CAC7FA31}" srcOrd="0" destOrd="0" presId="urn:microsoft.com/office/officeart/2005/8/layout/chevron2"/>
    <dgm:cxn modelId="{7FECE26E-FE7C-4CBE-982A-67553F129FDA}" srcId="{5B9221C3-315A-4797-B108-D2984E83CC52}" destId="{4F2432D6-12BB-4FF3-B831-F42644FA851C}" srcOrd="0" destOrd="0" parTransId="{9E6A4691-2C38-4794-A670-BE3BB9586ABF}" sibTransId="{AD3AD110-5DA8-4B60-9C7A-5064D3642587}"/>
    <dgm:cxn modelId="{B15B2276-8F95-4208-8823-413F07234CAD}" srcId="{0A211819-9EDA-4DE9-867B-1A612BF250E4}" destId="{5B9221C3-315A-4797-B108-D2984E83CC52}" srcOrd="4" destOrd="0" parTransId="{E37D437F-A196-4D01-B863-424AD3FCF31E}" sibTransId="{295772DC-6393-4949-A865-43557F9F463E}"/>
    <dgm:cxn modelId="{E05E5B8C-7A44-41E7-9C4D-4E6641E0944A}" type="presOf" srcId="{91E35A5B-4564-4B5A-A548-3E7902154C71}" destId="{DB9D77A8-5544-43A6-B8DB-0A49934D976C}" srcOrd="0" destOrd="0" presId="urn:microsoft.com/office/officeart/2005/8/layout/chevron2"/>
    <dgm:cxn modelId="{8DFD088E-4E74-4C66-8BB8-93AA1A38866C}" srcId="{8B7D1B26-8F5B-4E87-9A0E-FFAA9CA22C42}" destId="{E5B455BD-BC46-4F88-B05A-D613F4982F0E}" srcOrd="0" destOrd="0" parTransId="{4241ADE2-0733-45B7-8140-A8A378211D88}" sibTransId="{6FD1B6E5-BA7A-401B-A530-90C62CB69F5C}"/>
    <dgm:cxn modelId="{066204A5-8B51-4529-A726-33A6FBAC91C2}" srcId="{0A211819-9EDA-4DE9-867B-1A612BF250E4}" destId="{73C8C6C5-3257-4695-9445-A725B5E032DE}" srcOrd="0" destOrd="0" parTransId="{1946E9EC-1290-4FC7-8113-103FA958A7D6}" sibTransId="{F03025F9-C67A-485E-B940-CC5D0315AE12}"/>
    <dgm:cxn modelId="{D2BA78A9-919A-4644-81BE-A2D2BE72D26C}" type="presOf" srcId="{5B9221C3-315A-4797-B108-D2984E83CC52}" destId="{395A9DF4-ADA7-4125-A9F8-87AC77B54C0F}" srcOrd="0" destOrd="0" presId="urn:microsoft.com/office/officeart/2005/8/layout/chevron2"/>
    <dgm:cxn modelId="{9BC79ABB-B829-41F8-BC14-7E0DFB7DA5C7}" type="presOf" srcId="{73C8C6C5-3257-4695-9445-A725B5E032DE}" destId="{513061EF-B57F-4982-8808-0F6C2F293036}" srcOrd="0" destOrd="0" presId="urn:microsoft.com/office/officeart/2005/8/layout/chevron2"/>
    <dgm:cxn modelId="{284E1AEB-0404-45DE-9B56-CE6841A630BB}" type="presOf" srcId="{67C29A87-0590-4C33-8C25-7341F929E568}" destId="{0AA6C1B7-DBC0-4441-A123-2CDF46AC7EE3}" srcOrd="0" destOrd="0" presId="urn:microsoft.com/office/officeart/2005/8/layout/chevron2"/>
    <dgm:cxn modelId="{00C26FEF-3A15-4A6A-A2B6-95098C5C829A}" srcId="{73C8C6C5-3257-4695-9445-A725B5E032DE}" destId="{C106A3C9-F16F-444C-A97E-BE65D13C6C23}" srcOrd="0" destOrd="0" parTransId="{F9EFC9C6-084D-4253-B40F-0ECAD906E749}" sibTransId="{9196A9CB-B370-4869-B45C-B75046FEACC0}"/>
    <dgm:cxn modelId="{B7E104FC-1566-4BE7-84C5-1642E0BE66B8}" srcId="{0A211819-9EDA-4DE9-867B-1A612BF250E4}" destId="{8B7D1B26-8F5B-4E87-9A0E-FFAA9CA22C42}" srcOrd="2" destOrd="0" parTransId="{A9509C20-6643-4114-AF60-A62550A04158}" sibTransId="{AFFAC372-AC24-42C3-922C-ECE8D48935AB}"/>
    <dgm:cxn modelId="{FE4893FF-DCD1-4D87-BC58-BF02A0A21B2C}" srcId="{0A211819-9EDA-4DE9-867B-1A612BF250E4}" destId="{36028B2F-F18B-4EF8-9546-6DF5BF908D78}" srcOrd="1" destOrd="0" parTransId="{A8063F8C-AF60-41CB-815B-BEC48FD19B7D}" sibTransId="{290D7793-8C00-4BEB-A9AB-8F1DD1FD0E0E}"/>
    <dgm:cxn modelId="{30C23AE1-7308-48EA-9510-078D0BC623CC}" type="presParOf" srcId="{213D86A2-397C-4170-BB1C-E4F88AA07095}" destId="{D6A2237A-741F-4790-A74F-D7D6DC982BC9}" srcOrd="0" destOrd="0" presId="urn:microsoft.com/office/officeart/2005/8/layout/chevron2"/>
    <dgm:cxn modelId="{4F03B825-3DAA-499B-AFD0-F415F00A9C34}" type="presParOf" srcId="{D6A2237A-741F-4790-A74F-D7D6DC982BC9}" destId="{513061EF-B57F-4982-8808-0F6C2F293036}" srcOrd="0" destOrd="0" presId="urn:microsoft.com/office/officeart/2005/8/layout/chevron2"/>
    <dgm:cxn modelId="{9131338E-C42C-47A5-A4D2-2ED915C04AE1}" type="presParOf" srcId="{D6A2237A-741F-4790-A74F-D7D6DC982BC9}" destId="{BFE161B7-F58E-4DAB-AB88-AB5CAC8A1893}" srcOrd="1" destOrd="0" presId="urn:microsoft.com/office/officeart/2005/8/layout/chevron2"/>
    <dgm:cxn modelId="{FCED4F88-F847-4851-A22A-938AFF4A23CC}" type="presParOf" srcId="{213D86A2-397C-4170-BB1C-E4F88AA07095}" destId="{9AC2F8F1-928C-4A34-B420-E2445690FB01}" srcOrd="1" destOrd="0" presId="urn:microsoft.com/office/officeart/2005/8/layout/chevron2"/>
    <dgm:cxn modelId="{E94C1630-B345-432C-BDA1-1213832926FA}" type="presParOf" srcId="{213D86A2-397C-4170-BB1C-E4F88AA07095}" destId="{BC5550A1-59B8-43E5-90EA-2F3A9572BF5B}" srcOrd="2" destOrd="0" presId="urn:microsoft.com/office/officeart/2005/8/layout/chevron2"/>
    <dgm:cxn modelId="{AFE01905-3188-444F-A9F4-215F72ED9CD1}" type="presParOf" srcId="{BC5550A1-59B8-43E5-90EA-2F3A9572BF5B}" destId="{886C0A53-053B-403D-AC12-17DF22742B11}" srcOrd="0" destOrd="0" presId="urn:microsoft.com/office/officeart/2005/8/layout/chevron2"/>
    <dgm:cxn modelId="{2E88299D-8775-429F-B84F-07EBDE00FAC0}" type="presParOf" srcId="{BC5550A1-59B8-43E5-90EA-2F3A9572BF5B}" destId="{0AA6C1B7-DBC0-4441-A123-2CDF46AC7EE3}" srcOrd="1" destOrd="0" presId="urn:microsoft.com/office/officeart/2005/8/layout/chevron2"/>
    <dgm:cxn modelId="{73043D69-A7BC-4758-81BC-BC9630763FEE}" type="presParOf" srcId="{213D86A2-397C-4170-BB1C-E4F88AA07095}" destId="{6746EFC1-5532-4D65-9951-3A0C3ECD9E12}" srcOrd="3" destOrd="0" presId="urn:microsoft.com/office/officeart/2005/8/layout/chevron2"/>
    <dgm:cxn modelId="{30D86AC5-53E1-47BF-8C68-487236BCA3A6}" type="presParOf" srcId="{213D86A2-397C-4170-BB1C-E4F88AA07095}" destId="{BBACDD5C-C773-4CDB-8190-73332A03D697}" srcOrd="4" destOrd="0" presId="urn:microsoft.com/office/officeart/2005/8/layout/chevron2"/>
    <dgm:cxn modelId="{A6B64DA1-346A-4E9A-A37D-3F8D8D9B9BE3}" type="presParOf" srcId="{BBACDD5C-C773-4CDB-8190-73332A03D697}" destId="{D4A1B741-7964-4AC2-B763-179905476D38}" srcOrd="0" destOrd="0" presId="urn:microsoft.com/office/officeart/2005/8/layout/chevron2"/>
    <dgm:cxn modelId="{B53338A0-66E7-4248-ABCB-62885E643E1C}" type="presParOf" srcId="{BBACDD5C-C773-4CDB-8190-73332A03D697}" destId="{E65DE5B0-7784-4678-8F61-DD90CAC7FA31}" srcOrd="1" destOrd="0" presId="urn:microsoft.com/office/officeart/2005/8/layout/chevron2"/>
    <dgm:cxn modelId="{0DE50F6B-1272-46A7-AF4F-D7B44F5F538A}" type="presParOf" srcId="{213D86A2-397C-4170-BB1C-E4F88AA07095}" destId="{68309E9B-15D0-4A2B-BC51-68FB429B36BE}" srcOrd="5" destOrd="0" presId="urn:microsoft.com/office/officeart/2005/8/layout/chevron2"/>
    <dgm:cxn modelId="{B3BA685E-2632-421E-A975-C0C14B30E425}" type="presParOf" srcId="{213D86A2-397C-4170-BB1C-E4F88AA07095}" destId="{60D62436-E852-4700-9EB2-103D97ED39CA}" srcOrd="6" destOrd="0" presId="urn:microsoft.com/office/officeart/2005/8/layout/chevron2"/>
    <dgm:cxn modelId="{456008F0-BC11-4947-8CF2-1DB8A3BBF2B0}" type="presParOf" srcId="{60D62436-E852-4700-9EB2-103D97ED39CA}" destId="{B640FAAC-77C4-4D37-8113-5CE4AA36A192}" srcOrd="0" destOrd="0" presId="urn:microsoft.com/office/officeart/2005/8/layout/chevron2"/>
    <dgm:cxn modelId="{1BD72360-14DA-46ED-8E6F-F0A40BA7ED35}" type="presParOf" srcId="{60D62436-E852-4700-9EB2-103D97ED39CA}" destId="{DB9D77A8-5544-43A6-B8DB-0A49934D976C}" srcOrd="1" destOrd="0" presId="urn:microsoft.com/office/officeart/2005/8/layout/chevron2"/>
    <dgm:cxn modelId="{F4F99A3F-256B-4B1C-B776-B5992BE15294}" type="presParOf" srcId="{213D86A2-397C-4170-BB1C-E4F88AA07095}" destId="{55B62016-A6FA-4D9D-A0D8-124614BA409D}" srcOrd="7" destOrd="0" presId="urn:microsoft.com/office/officeart/2005/8/layout/chevron2"/>
    <dgm:cxn modelId="{C40EC937-EE71-40FB-8C8F-2DC53C785F31}" type="presParOf" srcId="{213D86A2-397C-4170-BB1C-E4F88AA07095}" destId="{22717C1D-4D94-4204-BD6F-60617BDE3DB7}" srcOrd="8" destOrd="0" presId="urn:microsoft.com/office/officeart/2005/8/layout/chevron2"/>
    <dgm:cxn modelId="{51636982-85E1-4279-A635-A8379DEBF252}" type="presParOf" srcId="{22717C1D-4D94-4204-BD6F-60617BDE3DB7}" destId="{395A9DF4-ADA7-4125-A9F8-87AC77B54C0F}" srcOrd="0" destOrd="0" presId="urn:microsoft.com/office/officeart/2005/8/layout/chevron2"/>
    <dgm:cxn modelId="{A67B433C-AF24-4E83-9779-2271FCB3D634}" type="presParOf" srcId="{22717C1D-4D94-4204-BD6F-60617BDE3DB7}" destId="{CDD02407-EC34-42E0-A772-3DF26B6EA13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1A82A-08F0-485D-B98A-01DC5CB092DE}">
      <dsp:nvSpPr>
        <dsp:cNvPr id="0" name=""/>
        <dsp:cNvSpPr/>
      </dsp:nvSpPr>
      <dsp:spPr>
        <a:xfrm>
          <a:off x="5257800" y="1937440"/>
          <a:ext cx="4123380" cy="526415"/>
        </a:xfrm>
        <a:custGeom>
          <a:avLst/>
          <a:gdLst/>
          <a:ahLst/>
          <a:cxnLst/>
          <a:rect l="0" t="0" r="0" b="0"/>
          <a:pathLst>
            <a:path>
              <a:moveTo>
                <a:pt x="0" y="0"/>
              </a:moveTo>
              <a:lnTo>
                <a:pt x="0" y="288187"/>
              </a:lnTo>
              <a:lnTo>
                <a:pt x="4123380" y="288187"/>
              </a:lnTo>
              <a:lnTo>
                <a:pt x="4123380" y="52641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363C469-692D-40A4-B697-BFC6B9D95387}">
      <dsp:nvSpPr>
        <dsp:cNvPr id="0" name=""/>
        <dsp:cNvSpPr/>
      </dsp:nvSpPr>
      <dsp:spPr>
        <a:xfrm>
          <a:off x="5257800" y="1937440"/>
          <a:ext cx="1372647" cy="476456"/>
        </a:xfrm>
        <a:custGeom>
          <a:avLst/>
          <a:gdLst/>
          <a:ahLst/>
          <a:cxnLst/>
          <a:rect l="0" t="0" r="0" b="0"/>
          <a:pathLst>
            <a:path>
              <a:moveTo>
                <a:pt x="0" y="0"/>
              </a:moveTo>
              <a:lnTo>
                <a:pt x="0" y="238228"/>
              </a:lnTo>
              <a:lnTo>
                <a:pt x="1372647" y="238228"/>
              </a:lnTo>
              <a:lnTo>
                <a:pt x="1372647" y="476456"/>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96273C6-0352-4933-8ADC-16D2A6D94A25}">
      <dsp:nvSpPr>
        <dsp:cNvPr id="0" name=""/>
        <dsp:cNvSpPr/>
      </dsp:nvSpPr>
      <dsp:spPr>
        <a:xfrm>
          <a:off x="3885152" y="1937440"/>
          <a:ext cx="1372647" cy="476456"/>
        </a:xfrm>
        <a:custGeom>
          <a:avLst/>
          <a:gdLst/>
          <a:ahLst/>
          <a:cxnLst/>
          <a:rect l="0" t="0" r="0" b="0"/>
          <a:pathLst>
            <a:path>
              <a:moveTo>
                <a:pt x="1372647" y="0"/>
              </a:moveTo>
              <a:lnTo>
                <a:pt x="1372647" y="238228"/>
              </a:lnTo>
              <a:lnTo>
                <a:pt x="0" y="238228"/>
              </a:lnTo>
              <a:lnTo>
                <a:pt x="0" y="476456"/>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6E8BEED-0C06-438C-B4DA-F131AFEF893B}">
      <dsp:nvSpPr>
        <dsp:cNvPr id="0" name=""/>
        <dsp:cNvSpPr/>
      </dsp:nvSpPr>
      <dsp:spPr>
        <a:xfrm>
          <a:off x="1139858" y="1937440"/>
          <a:ext cx="4117941" cy="476456"/>
        </a:xfrm>
        <a:custGeom>
          <a:avLst/>
          <a:gdLst/>
          <a:ahLst/>
          <a:cxnLst/>
          <a:rect l="0" t="0" r="0" b="0"/>
          <a:pathLst>
            <a:path>
              <a:moveTo>
                <a:pt x="4117941" y="0"/>
              </a:moveTo>
              <a:lnTo>
                <a:pt x="4117941" y="238228"/>
              </a:lnTo>
              <a:lnTo>
                <a:pt x="0" y="238228"/>
              </a:lnTo>
              <a:lnTo>
                <a:pt x="0" y="476456"/>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BDC2ED1-FCCC-46CB-89BE-5B58D20492C6}">
      <dsp:nvSpPr>
        <dsp:cNvPr id="0" name=""/>
        <dsp:cNvSpPr/>
      </dsp:nvSpPr>
      <dsp:spPr>
        <a:xfrm>
          <a:off x="4123380" y="803021"/>
          <a:ext cx="2268838" cy="113441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kern="1200"/>
            <a:t>Presented By Group No :-30</a:t>
          </a:r>
          <a:endParaRPr lang="en-US" sz="2100" kern="1200"/>
        </a:p>
      </dsp:txBody>
      <dsp:txXfrm>
        <a:off x="4123380" y="803021"/>
        <a:ext cx="2268838" cy="1134419"/>
      </dsp:txXfrm>
    </dsp:sp>
    <dsp:sp modelId="{F00DAB8A-00CA-4F45-A55D-6E2674912210}">
      <dsp:nvSpPr>
        <dsp:cNvPr id="0" name=""/>
        <dsp:cNvSpPr/>
      </dsp:nvSpPr>
      <dsp:spPr>
        <a:xfrm>
          <a:off x="5439" y="2413897"/>
          <a:ext cx="2268838" cy="113441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kern="1200"/>
            <a:t>Chaitanya </a:t>
          </a:r>
        </a:p>
        <a:p>
          <a:pPr marL="0" lvl="0" indent="0" algn="ctr" defTabSz="933450">
            <a:lnSpc>
              <a:spcPct val="90000"/>
            </a:lnSpc>
            <a:spcBef>
              <a:spcPct val="0"/>
            </a:spcBef>
            <a:spcAft>
              <a:spcPct val="35000"/>
            </a:spcAft>
            <a:buNone/>
          </a:pPr>
          <a:r>
            <a:rPr lang="en-US" sz="2100" b="1" kern="1200"/>
            <a:t>Vyavhare</a:t>
          </a:r>
        </a:p>
        <a:p>
          <a:pPr marL="0" lvl="0" indent="0" algn="ctr" defTabSz="933450">
            <a:lnSpc>
              <a:spcPct val="90000"/>
            </a:lnSpc>
            <a:spcBef>
              <a:spcPct val="0"/>
            </a:spcBef>
            <a:spcAft>
              <a:spcPct val="35000"/>
            </a:spcAft>
            <a:buNone/>
          </a:pPr>
          <a:r>
            <a:rPr lang="en-US" sz="2100" b="1" kern="1200"/>
            <a:t>BEAIDA39</a:t>
          </a:r>
          <a:endParaRPr lang="en-US" sz="2100" kern="1200"/>
        </a:p>
      </dsp:txBody>
      <dsp:txXfrm>
        <a:off x="5439" y="2413897"/>
        <a:ext cx="2268838" cy="1134419"/>
      </dsp:txXfrm>
    </dsp:sp>
    <dsp:sp modelId="{EFB27E3E-F7FC-4CD8-8EC6-648935DF039F}">
      <dsp:nvSpPr>
        <dsp:cNvPr id="0" name=""/>
        <dsp:cNvSpPr/>
      </dsp:nvSpPr>
      <dsp:spPr>
        <a:xfrm>
          <a:off x="2750733" y="2413897"/>
          <a:ext cx="2268838" cy="113441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kern="1200"/>
            <a:t>Radhika </a:t>
          </a:r>
        </a:p>
        <a:p>
          <a:pPr marL="0" lvl="0" indent="0" algn="ctr" defTabSz="933450">
            <a:lnSpc>
              <a:spcPct val="90000"/>
            </a:lnSpc>
            <a:spcBef>
              <a:spcPct val="0"/>
            </a:spcBef>
            <a:spcAft>
              <a:spcPct val="35000"/>
            </a:spcAft>
            <a:buNone/>
          </a:pPr>
          <a:r>
            <a:rPr lang="en-US" sz="2100" b="1" kern="1200"/>
            <a:t>Marda</a:t>
          </a:r>
        </a:p>
        <a:p>
          <a:pPr marL="0" lvl="0" indent="0" algn="ctr" defTabSz="933450">
            <a:lnSpc>
              <a:spcPct val="90000"/>
            </a:lnSpc>
            <a:spcBef>
              <a:spcPct val="0"/>
            </a:spcBef>
            <a:spcAft>
              <a:spcPct val="35000"/>
            </a:spcAft>
            <a:buNone/>
          </a:pPr>
          <a:r>
            <a:rPr lang="en-US" sz="2100" b="1" kern="1200"/>
            <a:t>BEAIDA37</a:t>
          </a:r>
          <a:endParaRPr lang="en-US" sz="2100" kern="1200"/>
        </a:p>
      </dsp:txBody>
      <dsp:txXfrm>
        <a:off x="2750733" y="2413897"/>
        <a:ext cx="2268838" cy="1134419"/>
      </dsp:txXfrm>
    </dsp:sp>
    <dsp:sp modelId="{128F8297-D5BA-4A52-B4F5-5AA84EBA25CA}">
      <dsp:nvSpPr>
        <dsp:cNvPr id="0" name=""/>
        <dsp:cNvSpPr/>
      </dsp:nvSpPr>
      <dsp:spPr>
        <a:xfrm>
          <a:off x="5496028" y="2413897"/>
          <a:ext cx="2268838" cy="113441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kern="1200"/>
            <a:t>Samiksha </a:t>
          </a:r>
        </a:p>
        <a:p>
          <a:pPr marL="0" lvl="0" indent="0" algn="ctr" defTabSz="933450">
            <a:lnSpc>
              <a:spcPct val="90000"/>
            </a:lnSpc>
            <a:spcBef>
              <a:spcPct val="0"/>
            </a:spcBef>
            <a:spcAft>
              <a:spcPct val="35000"/>
            </a:spcAft>
            <a:buNone/>
          </a:pPr>
          <a:r>
            <a:rPr lang="en-US" sz="2100" b="1" kern="1200"/>
            <a:t>Kamble</a:t>
          </a:r>
        </a:p>
        <a:p>
          <a:pPr marL="0" lvl="0" indent="0" algn="ctr" defTabSz="933450">
            <a:lnSpc>
              <a:spcPct val="90000"/>
            </a:lnSpc>
            <a:spcBef>
              <a:spcPct val="0"/>
            </a:spcBef>
            <a:spcAft>
              <a:spcPct val="35000"/>
            </a:spcAft>
            <a:buNone/>
          </a:pPr>
          <a:r>
            <a:rPr lang="en-US" sz="2100" b="1" kern="1200"/>
            <a:t>BEAIDA47</a:t>
          </a:r>
          <a:endParaRPr lang="en-US" sz="2100" kern="1200"/>
        </a:p>
      </dsp:txBody>
      <dsp:txXfrm>
        <a:off x="5496028" y="2413897"/>
        <a:ext cx="2268838" cy="1134419"/>
      </dsp:txXfrm>
    </dsp:sp>
    <dsp:sp modelId="{B72DA3D2-7C0B-463C-918B-CF4CAD47A905}">
      <dsp:nvSpPr>
        <dsp:cNvPr id="0" name=""/>
        <dsp:cNvSpPr/>
      </dsp:nvSpPr>
      <dsp:spPr>
        <a:xfrm>
          <a:off x="8246761" y="2463856"/>
          <a:ext cx="2268838" cy="113441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kern="1200"/>
            <a:t>Maitri </a:t>
          </a:r>
        </a:p>
        <a:p>
          <a:pPr marL="0" lvl="0" indent="0" algn="ctr" defTabSz="933450">
            <a:lnSpc>
              <a:spcPct val="90000"/>
            </a:lnSpc>
            <a:spcBef>
              <a:spcPct val="0"/>
            </a:spcBef>
            <a:spcAft>
              <a:spcPct val="35000"/>
            </a:spcAft>
            <a:buNone/>
          </a:pPr>
          <a:r>
            <a:rPr lang="en-US" sz="2100" b="1" kern="1200"/>
            <a:t>Jadhav</a:t>
          </a:r>
        </a:p>
        <a:p>
          <a:pPr marL="0" lvl="0" indent="0" algn="ctr" defTabSz="933450">
            <a:lnSpc>
              <a:spcPct val="90000"/>
            </a:lnSpc>
            <a:spcBef>
              <a:spcPct val="0"/>
            </a:spcBef>
            <a:spcAft>
              <a:spcPct val="35000"/>
            </a:spcAft>
            <a:buNone/>
          </a:pPr>
          <a:r>
            <a:rPr lang="en-US" sz="2100" b="1" kern="1200"/>
            <a:t>BEAIDA25</a:t>
          </a:r>
          <a:endParaRPr lang="en-US" sz="2100" kern="1200"/>
        </a:p>
      </dsp:txBody>
      <dsp:txXfrm>
        <a:off x="8246761" y="2463856"/>
        <a:ext cx="2268838" cy="1134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D038E-AD7F-4E1E-993E-4E9695FE772D}">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In today's busy world, we forget to nourish and water plants that makes our home clean and soothing.</a:t>
          </a:r>
        </a:p>
      </dsp:txBody>
      <dsp:txXfrm>
        <a:off x="38234" y="38234"/>
        <a:ext cx="7529629" cy="1228933"/>
      </dsp:txXfrm>
    </dsp:sp>
    <dsp:sp modelId="{688AB6EA-68A9-403A-8924-CEB5E2CC80E2}">
      <dsp:nvSpPr>
        <dsp:cNvPr id="0" name=""/>
        <dsp:cNvSpPr/>
      </dsp:nvSpPr>
      <dsp:spPr>
        <a:xfrm>
          <a:off x="788669" y="1522968"/>
          <a:ext cx="8938260" cy="1305401"/>
        </a:xfrm>
        <a:prstGeom prst="roundRect">
          <a:avLst>
            <a:gd name="adj" fmla="val 10000"/>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Think about it what if your plants are able to tell you when they are happy and when they require proper attention.</a:t>
          </a:r>
        </a:p>
      </dsp:txBody>
      <dsp:txXfrm>
        <a:off x="826903" y="1561202"/>
        <a:ext cx="7224611" cy="1228933"/>
      </dsp:txXfrm>
    </dsp:sp>
    <dsp:sp modelId="{9A577F54-F7A6-46CB-AB31-5ABA1F836E13}">
      <dsp:nvSpPr>
        <dsp:cNvPr id="0" name=""/>
        <dsp:cNvSpPr/>
      </dsp:nvSpPr>
      <dsp:spPr>
        <a:xfrm>
          <a:off x="1577339" y="3045936"/>
          <a:ext cx="8938260" cy="1305401"/>
        </a:xfrm>
        <a:prstGeom prst="roundRect">
          <a:avLst>
            <a:gd name="adj" fmla="val 10000"/>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It would be awesome right! It would be really helpful if we get a notification on our phones about our plant's health and needs.</a:t>
          </a:r>
        </a:p>
      </dsp:txBody>
      <dsp:txXfrm>
        <a:off x="1615573" y="3084170"/>
        <a:ext cx="7224611" cy="1228933"/>
      </dsp:txXfrm>
    </dsp:sp>
    <dsp:sp modelId="{6292640A-F661-4D0A-A6D0-304B02EB1C2D}">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664" y="989929"/>
        <a:ext cx="466680" cy="638504"/>
      </dsp:txXfrm>
    </dsp:sp>
    <dsp:sp modelId="{CD708D27-85E2-404B-BA4C-DF145BEB1579}">
      <dsp:nvSpPr>
        <dsp:cNvPr id="0" name=""/>
        <dsp:cNvSpPr/>
      </dsp:nvSpPr>
      <dsp:spPr>
        <a:xfrm>
          <a:off x="8878419" y="2504195"/>
          <a:ext cx="848510" cy="848510"/>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334" y="2504195"/>
        <a:ext cx="466680" cy="638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F2156-F36A-4F90-AF8B-F957A232F6BF}">
      <dsp:nvSpPr>
        <dsp:cNvPr id="0" name=""/>
        <dsp:cNvSpPr/>
      </dsp:nvSpPr>
      <dsp:spPr>
        <a:xfrm>
          <a:off x="680192" y="965"/>
          <a:ext cx="3921050" cy="24898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E175992-517E-4363-9E29-6C8FF0C25922}">
      <dsp:nvSpPr>
        <dsp:cNvPr id="0" name=""/>
        <dsp:cNvSpPr/>
      </dsp:nvSpPr>
      <dsp:spPr>
        <a:xfrm>
          <a:off x="1115865" y="414853"/>
          <a:ext cx="3921050" cy="248986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Firebase</a:t>
          </a:r>
        </a:p>
      </dsp:txBody>
      <dsp:txXfrm>
        <a:off x="1188791" y="487779"/>
        <a:ext cx="3775198" cy="2344015"/>
      </dsp:txXfrm>
    </dsp:sp>
    <dsp:sp modelId="{29363A6F-EFAD-417A-831D-4074CDADA216}">
      <dsp:nvSpPr>
        <dsp:cNvPr id="0" name=""/>
        <dsp:cNvSpPr/>
      </dsp:nvSpPr>
      <dsp:spPr>
        <a:xfrm>
          <a:off x="5472588" y="965"/>
          <a:ext cx="3921050" cy="24898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CEF7BF0-EBE1-4DF3-BA08-9CFFF1374AF4}">
      <dsp:nvSpPr>
        <dsp:cNvPr id="0" name=""/>
        <dsp:cNvSpPr/>
      </dsp:nvSpPr>
      <dsp:spPr>
        <a:xfrm>
          <a:off x="5908260" y="414853"/>
          <a:ext cx="3921050" cy="248986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Streamlit</a:t>
          </a:r>
        </a:p>
      </dsp:txBody>
      <dsp:txXfrm>
        <a:off x="5981186" y="487779"/>
        <a:ext cx="3775198" cy="23440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8B108-FAB6-48F0-A054-2EBDDA35819E}">
      <dsp:nvSpPr>
        <dsp:cNvPr id="0" name=""/>
        <dsp:cNvSpPr/>
      </dsp:nvSpPr>
      <dsp:spPr>
        <a:xfrm>
          <a:off x="898829" y="288"/>
          <a:ext cx="1001496" cy="10014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DB2FD-1847-4413-8D9B-AA330E8B5CD1}">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6A61BD-4989-4380-84B5-85B51599E72F}">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err="1"/>
            <a:t>Nodemcu</a:t>
          </a:r>
          <a:r>
            <a:rPr lang="en-US" sz="2000" kern="1200" dirty="0"/>
            <a:t> board</a:t>
          </a:r>
        </a:p>
      </dsp:txBody>
      <dsp:txXfrm>
        <a:off x="578678" y="1313725"/>
        <a:ext cx="1641796" cy="656718"/>
      </dsp:txXfrm>
    </dsp:sp>
    <dsp:sp modelId="{45D078C8-455D-4759-B730-94CDB70DEB44}">
      <dsp:nvSpPr>
        <dsp:cNvPr id="0" name=""/>
        <dsp:cNvSpPr/>
      </dsp:nvSpPr>
      <dsp:spPr>
        <a:xfrm>
          <a:off x="2827940" y="288"/>
          <a:ext cx="1001496" cy="10014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78598F-D5EB-4EF4-92DE-9224214D57B2}">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88AD2-5984-443F-9E4C-6D7C691E0D5E}">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DHT11 sensor</a:t>
          </a:r>
        </a:p>
      </dsp:txBody>
      <dsp:txXfrm>
        <a:off x="2507790" y="1313725"/>
        <a:ext cx="1641796" cy="656718"/>
      </dsp:txXfrm>
    </dsp:sp>
    <dsp:sp modelId="{F1868D31-8D02-4AF1-8B80-AB1CDECA3EB8}">
      <dsp:nvSpPr>
        <dsp:cNvPr id="0" name=""/>
        <dsp:cNvSpPr/>
      </dsp:nvSpPr>
      <dsp:spPr>
        <a:xfrm>
          <a:off x="4757051" y="288"/>
          <a:ext cx="1001496" cy="100149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6781B-5096-4681-B5BC-2319028A90E5}">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49D1D6-6D7B-4406-8D10-B024741A2466}">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Jumper cables</a:t>
          </a:r>
        </a:p>
      </dsp:txBody>
      <dsp:txXfrm>
        <a:off x="4436901" y="1313725"/>
        <a:ext cx="1641796" cy="656718"/>
      </dsp:txXfrm>
    </dsp:sp>
    <dsp:sp modelId="{BDC90BF3-E928-42A6-834E-C625934E1BAE}">
      <dsp:nvSpPr>
        <dsp:cNvPr id="0" name=""/>
        <dsp:cNvSpPr/>
      </dsp:nvSpPr>
      <dsp:spPr>
        <a:xfrm>
          <a:off x="6686163" y="288"/>
          <a:ext cx="1001496" cy="100149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CA0C9-4668-49D7-BCED-D89065211BC4}">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076630-ADEB-4CAB-90C3-966294607620}">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Soil moisture sensor</a:t>
          </a:r>
        </a:p>
      </dsp:txBody>
      <dsp:txXfrm>
        <a:off x="6366012" y="1313725"/>
        <a:ext cx="1641796" cy="656718"/>
      </dsp:txXfrm>
    </dsp:sp>
    <dsp:sp modelId="{18B0382E-2DAD-443C-8EAC-7EC406D79DAE}">
      <dsp:nvSpPr>
        <dsp:cNvPr id="0" name=""/>
        <dsp:cNvSpPr/>
      </dsp:nvSpPr>
      <dsp:spPr>
        <a:xfrm>
          <a:off x="8615274" y="288"/>
          <a:ext cx="1001496" cy="100149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3E165C-451C-4286-A1B3-6F80F52ED952}">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49AD1-59CA-4024-BA79-81D4DA62733C}">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DC water pump </a:t>
          </a:r>
        </a:p>
      </dsp:txBody>
      <dsp:txXfrm>
        <a:off x="8295124" y="1313725"/>
        <a:ext cx="1641796" cy="656718"/>
      </dsp:txXfrm>
    </dsp:sp>
    <dsp:sp modelId="{251C1C37-0D9B-4704-A034-77ECAE40E623}">
      <dsp:nvSpPr>
        <dsp:cNvPr id="0" name=""/>
        <dsp:cNvSpPr/>
      </dsp:nvSpPr>
      <dsp:spPr>
        <a:xfrm>
          <a:off x="3792496" y="2380893"/>
          <a:ext cx="1001496" cy="10014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FDA4F-9612-4AF4-B558-58DBCD46E8A4}">
      <dsp:nvSpPr>
        <dsp:cNvPr id="0" name=""/>
        <dsp:cNvSpPr/>
      </dsp:nvSpPr>
      <dsp:spPr>
        <a:xfrm>
          <a:off x="4005929"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D00667-0222-43AC-9742-B6B31143399E}">
      <dsp:nvSpPr>
        <dsp:cNvPr id="0" name=""/>
        <dsp:cNvSpPr/>
      </dsp:nvSpPr>
      <dsp:spPr>
        <a:xfrm>
          <a:off x="3472345"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Relay </a:t>
          </a:r>
        </a:p>
      </dsp:txBody>
      <dsp:txXfrm>
        <a:off x="3472345" y="3694331"/>
        <a:ext cx="1641796" cy="656718"/>
      </dsp:txXfrm>
    </dsp:sp>
    <dsp:sp modelId="{030639FE-5153-4466-AC5E-0D780EBA9908}">
      <dsp:nvSpPr>
        <dsp:cNvPr id="0" name=""/>
        <dsp:cNvSpPr/>
      </dsp:nvSpPr>
      <dsp:spPr>
        <a:xfrm>
          <a:off x="5721607" y="2380893"/>
          <a:ext cx="1001496" cy="10014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13633-1C2D-46A6-A987-F7007026A642}">
      <dsp:nvSpPr>
        <dsp:cNvPr id="0" name=""/>
        <dsp:cNvSpPr/>
      </dsp:nvSpPr>
      <dsp:spPr>
        <a:xfrm>
          <a:off x="5935041" y="2594327"/>
          <a:ext cx="574628" cy="5746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D9D2E2-6508-4A71-975A-5A7834D883B6}">
      <dsp:nvSpPr>
        <dsp:cNvPr id="0" name=""/>
        <dsp:cNvSpPr/>
      </dsp:nvSpPr>
      <dsp:spPr>
        <a:xfrm>
          <a:off x="5401457"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Battery</a:t>
          </a:r>
        </a:p>
      </dsp:txBody>
      <dsp:txXfrm>
        <a:off x="5401457" y="3694331"/>
        <a:ext cx="1641796" cy="656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14826-7888-4C99-8ECF-033810E3464C}">
      <dsp:nvSpPr>
        <dsp:cNvPr id="0" name=""/>
        <dsp:cNvSpPr/>
      </dsp:nvSpPr>
      <dsp:spPr>
        <a:xfrm>
          <a:off x="6315" y="991123"/>
          <a:ext cx="1974242" cy="236909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kern="1200"/>
            <a:t>ESP8266: Connect ESP8266 to Wi-Fi network for internet connectivity.Configure GPIO pins for sensor and relay connections.</a:t>
          </a:r>
        </a:p>
      </dsp:txBody>
      <dsp:txXfrm>
        <a:off x="6315" y="1938759"/>
        <a:ext cx="1974242" cy="1421454"/>
      </dsp:txXfrm>
    </dsp:sp>
    <dsp:sp modelId="{2BB51A3B-A7E8-4FEF-B62D-CC54902F42DE}">
      <dsp:nvSpPr>
        <dsp:cNvPr id="0" name=""/>
        <dsp:cNvSpPr/>
      </dsp:nvSpPr>
      <dsp:spPr>
        <a:xfrm>
          <a:off x="6315"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01</a:t>
          </a:r>
        </a:p>
      </dsp:txBody>
      <dsp:txXfrm>
        <a:off x="6315" y="991123"/>
        <a:ext cx="1974242" cy="947636"/>
      </dsp:txXfrm>
    </dsp:sp>
    <dsp:sp modelId="{05B75727-5C64-4EC7-93E0-CF7B9EF60436}">
      <dsp:nvSpPr>
        <dsp:cNvPr id="0" name=""/>
        <dsp:cNvSpPr/>
      </dsp:nvSpPr>
      <dsp:spPr>
        <a:xfrm>
          <a:off x="2138497" y="991123"/>
          <a:ext cx="1974242" cy="2369090"/>
        </a:xfrm>
        <a:prstGeom prst="rect">
          <a:avLst/>
        </a:prstGeom>
        <a:solidFill>
          <a:schemeClr val="accent5">
            <a:hueOff val="-1838336"/>
            <a:satOff val="-2557"/>
            <a:lumOff val="-981"/>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kern="1200"/>
            <a:t>DHT11 Sensor: Connect the DHT11 sensor's data pin to GPIO 2 of the ESP8266.</a:t>
          </a:r>
        </a:p>
      </dsp:txBody>
      <dsp:txXfrm>
        <a:off x="2138497" y="1938759"/>
        <a:ext cx="1974242" cy="1421454"/>
      </dsp:txXfrm>
    </dsp:sp>
    <dsp:sp modelId="{292CD7CD-2789-4AC8-A8B2-EE987F0FC8F5}">
      <dsp:nvSpPr>
        <dsp:cNvPr id="0" name=""/>
        <dsp:cNvSpPr/>
      </dsp:nvSpPr>
      <dsp:spPr>
        <a:xfrm>
          <a:off x="2138497"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02</a:t>
          </a:r>
        </a:p>
      </dsp:txBody>
      <dsp:txXfrm>
        <a:off x="2138497" y="991123"/>
        <a:ext cx="1974242" cy="947636"/>
      </dsp:txXfrm>
    </dsp:sp>
    <dsp:sp modelId="{7E1678A1-A94F-4858-80EA-F9A3FF672262}">
      <dsp:nvSpPr>
        <dsp:cNvPr id="0" name=""/>
        <dsp:cNvSpPr/>
      </dsp:nvSpPr>
      <dsp:spPr>
        <a:xfrm>
          <a:off x="4270678" y="991123"/>
          <a:ext cx="1974242" cy="2369090"/>
        </a:xfrm>
        <a:prstGeom prst="rect">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kern="1200"/>
            <a:t>Soil Moisture Sensor: Connect the soil moisture sensor's data pin to analog pin A0 of the ESP8266.</a:t>
          </a:r>
        </a:p>
      </dsp:txBody>
      <dsp:txXfrm>
        <a:off x="4270678" y="1938759"/>
        <a:ext cx="1974242" cy="1421454"/>
      </dsp:txXfrm>
    </dsp:sp>
    <dsp:sp modelId="{1ECB291D-6E76-42CB-9B6E-8E57C938D892}">
      <dsp:nvSpPr>
        <dsp:cNvPr id="0" name=""/>
        <dsp:cNvSpPr/>
      </dsp:nvSpPr>
      <dsp:spPr>
        <a:xfrm>
          <a:off x="4270678"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123"/>
        <a:ext cx="1974242" cy="947636"/>
      </dsp:txXfrm>
    </dsp:sp>
    <dsp:sp modelId="{5EAC50F1-0727-4FD7-926B-C365651016AE}">
      <dsp:nvSpPr>
        <dsp:cNvPr id="0" name=""/>
        <dsp:cNvSpPr/>
      </dsp:nvSpPr>
      <dsp:spPr>
        <a:xfrm>
          <a:off x="6402860" y="991123"/>
          <a:ext cx="1974242" cy="2369090"/>
        </a:xfrm>
        <a:prstGeom prst="rect">
          <a:avLst/>
        </a:prstGeom>
        <a:solidFill>
          <a:schemeClr val="accent5">
            <a:hueOff val="-5515009"/>
            <a:satOff val="-7671"/>
            <a:lumOff val="-2942"/>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kern="1200"/>
            <a:t>Relay: Connect the relay to GPIO pin D1 of the ESP8266 to control the water pump motor.</a:t>
          </a:r>
        </a:p>
      </dsp:txBody>
      <dsp:txXfrm>
        <a:off x="6402860" y="1938759"/>
        <a:ext cx="1974242" cy="1421454"/>
      </dsp:txXfrm>
    </dsp:sp>
    <dsp:sp modelId="{0D934AF5-256C-45C1-B0C7-D22A81F67AF3}">
      <dsp:nvSpPr>
        <dsp:cNvPr id="0" name=""/>
        <dsp:cNvSpPr/>
      </dsp:nvSpPr>
      <dsp:spPr>
        <a:xfrm>
          <a:off x="6402860"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04</a:t>
          </a:r>
        </a:p>
      </dsp:txBody>
      <dsp:txXfrm>
        <a:off x="6402860" y="991123"/>
        <a:ext cx="1974242" cy="947636"/>
      </dsp:txXfrm>
    </dsp:sp>
    <dsp:sp modelId="{A49D3FDB-C587-408D-8EDA-F7491B034D13}">
      <dsp:nvSpPr>
        <dsp:cNvPr id="0" name=""/>
        <dsp:cNvSpPr/>
      </dsp:nvSpPr>
      <dsp:spPr>
        <a:xfrm>
          <a:off x="8535042" y="991123"/>
          <a:ext cx="1974242" cy="2369090"/>
        </a:xfrm>
        <a:prstGeom prst="rect">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kern="1200"/>
            <a:t>12-Volt Battery: Connect the 12-volt battery to power the water pump motor.</a:t>
          </a:r>
        </a:p>
      </dsp:txBody>
      <dsp:txXfrm>
        <a:off x="8535042" y="1938759"/>
        <a:ext cx="1974242" cy="1421454"/>
      </dsp:txXfrm>
    </dsp:sp>
    <dsp:sp modelId="{5B1A4218-0F1B-4DA0-B47E-7886F82BB9C6}">
      <dsp:nvSpPr>
        <dsp:cNvPr id="0" name=""/>
        <dsp:cNvSpPr/>
      </dsp:nvSpPr>
      <dsp:spPr>
        <a:xfrm>
          <a:off x="8535042"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123"/>
        <a:ext cx="1974242" cy="9476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061EF-B57F-4982-8808-0F6C2F293036}">
      <dsp:nvSpPr>
        <dsp:cNvPr id="0" name=""/>
        <dsp:cNvSpPr/>
      </dsp:nvSpPr>
      <dsp:spPr>
        <a:xfrm rot="5400000">
          <a:off x="-144690" y="146350"/>
          <a:ext cx="964603" cy="675222"/>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Use</a:t>
          </a:r>
        </a:p>
      </dsp:txBody>
      <dsp:txXfrm rot="-5400000">
        <a:off x="1" y="339270"/>
        <a:ext cx="675222" cy="289381"/>
      </dsp:txXfrm>
    </dsp:sp>
    <dsp:sp modelId="{BFE161B7-F58E-4DAB-AB88-AB5CAC8A1893}">
      <dsp:nvSpPr>
        <dsp:cNvPr id="0" name=""/>
        <dsp:cNvSpPr/>
      </dsp:nvSpPr>
      <dsp:spPr>
        <a:xfrm rot="5400000">
          <a:off x="5281915" y="-4605033"/>
          <a:ext cx="626992" cy="984037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Use the Arduino boards or Raspberry Pi.</a:t>
          </a:r>
        </a:p>
      </dsp:txBody>
      <dsp:txXfrm rot="-5400000">
        <a:off x="675223" y="32266"/>
        <a:ext cx="9809770" cy="565778"/>
      </dsp:txXfrm>
    </dsp:sp>
    <dsp:sp modelId="{886C0A53-053B-403D-AC12-17DF22742B11}">
      <dsp:nvSpPr>
        <dsp:cNvPr id="0" name=""/>
        <dsp:cNvSpPr/>
      </dsp:nvSpPr>
      <dsp:spPr>
        <a:xfrm rot="5400000">
          <a:off x="-144690" y="992203"/>
          <a:ext cx="964603" cy="675222"/>
        </a:xfrm>
        <a:prstGeom prst="chevron">
          <a:avLst/>
        </a:prstGeom>
        <a:solidFill>
          <a:schemeClr val="accent5">
            <a:hueOff val="-1838336"/>
            <a:satOff val="-2557"/>
            <a:lumOff val="-981"/>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Wireless</a:t>
          </a:r>
        </a:p>
      </dsp:txBody>
      <dsp:txXfrm rot="-5400000">
        <a:off x="1" y="1185123"/>
        <a:ext cx="675222" cy="289381"/>
      </dsp:txXfrm>
    </dsp:sp>
    <dsp:sp modelId="{0AA6C1B7-DBC0-4441-A123-2CDF46AC7EE3}">
      <dsp:nvSpPr>
        <dsp:cNvPr id="0" name=""/>
        <dsp:cNvSpPr/>
      </dsp:nvSpPr>
      <dsp:spPr>
        <a:xfrm rot="5400000">
          <a:off x="5281915" y="-3759179"/>
          <a:ext cx="626992" cy="9840377"/>
        </a:xfrm>
        <a:prstGeom prst="round2SameRect">
          <a:avLst/>
        </a:prstGeom>
        <a:solidFill>
          <a:schemeClr val="lt1">
            <a:alpha val="90000"/>
            <a:hueOff val="0"/>
            <a:satOff val="0"/>
            <a:lumOff val="0"/>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Wireless Connections</a:t>
          </a:r>
        </a:p>
      </dsp:txBody>
      <dsp:txXfrm rot="-5400000">
        <a:off x="675223" y="878120"/>
        <a:ext cx="9809770" cy="565778"/>
      </dsp:txXfrm>
    </dsp:sp>
    <dsp:sp modelId="{D4A1B741-7964-4AC2-B763-179905476D38}">
      <dsp:nvSpPr>
        <dsp:cNvPr id="0" name=""/>
        <dsp:cNvSpPr/>
      </dsp:nvSpPr>
      <dsp:spPr>
        <a:xfrm rot="5400000">
          <a:off x="-144690" y="1838057"/>
          <a:ext cx="964603" cy="675222"/>
        </a:xfrm>
        <a:prstGeom prst="chevron">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Link</a:t>
          </a:r>
        </a:p>
      </dsp:txBody>
      <dsp:txXfrm rot="-5400000">
        <a:off x="1" y="2030977"/>
        <a:ext cx="675222" cy="289381"/>
      </dsp:txXfrm>
    </dsp:sp>
    <dsp:sp modelId="{E65DE5B0-7784-4678-8F61-DD90CAC7FA31}">
      <dsp:nvSpPr>
        <dsp:cNvPr id="0" name=""/>
        <dsp:cNvSpPr/>
      </dsp:nvSpPr>
      <dsp:spPr>
        <a:xfrm rot="5400000">
          <a:off x="5281915" y="-2913325"/>
          <a:ext cx="626992" cy="9840377"/>
        </a:xfrm>
        <a:prstGeom prst="round2SameRect">
          <a:avLst/>
        </a:prstGeom>
        <a:solidFill>
          <a:schemeClr val="lt1">
            <a:alpha val="90000"/>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link Multiple Machines to Arduino boards</a:t>
          </a:r>
        </a:p>
      </dsp:txBody>
      <dsp:txXfrm rot="-5400000">
        <a:off x="675223" y="1723974"/>
        <a:ext cx="9809770" cy="565778"/>
      </dsp:txXfrm>
    </dsp:sp>
    <dsp:sp modelId="{B640FAAC-77C4-4D37-8113-5CE4AA36A192}">
      <dsp:nvSpPr>
        <dsp:cNvPr id="0" name=""/>
        <dsp:cNvSpPr/>
      </dsp:nvSpPr>
      <dsp:spPr>
        <a:xfrm rot="5400000">
          <a:off x="-144690" y="2683911"/>
          <a:ext cx="964603" cy="675222"/>
        </a:xfrm>
        <a:prstGeom prst="chevron">
          <a:avLst/>
        </a:prstGeom>
        <a:solidFill>
          <a:schemeClr val="accent5">
            <a:hueOff val="-5515009"/>
            <a:satOff val="-7671"/>
            <a:lumOff val="-2942"/>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Detect</a:t>
          </a:r>
        </a:p>
      </dsp:txBody>
      <dsp:txXfrm rot="-5400000">
        <a:off x="1" y="2876831"/>
        <a:ext cx="675222" cy="289381"/>
      </dsp:txXfrm>
    </dsp:sp>
    <dsp:sp modelId="{DB9D77A8-5544-43A6-B8DB-0A49934D976C}">
      <dsp:nvSpPr>
        <dsp:cNvPr id="0" name=""/>
        <dsp:cNvSpPr/>
      </dsp:nvSpPr>
      <dsp:spPr>
        <a:xfrm rot="5400000">
          <a:off x="5281915" y="-2067471"/>
          <a:ext cx="626992" cy="9840377"/>
        </a:xfrm>
        <a:prstGeom prst="round2SameRect">
          <a:avLst/>
        </a:prstGeom>
        <a:solidFill>
          <a:schemeClr val="lt1">
            <a:alpha val="90000"/>
            <a:hueOff val="0"/>
            <a:satOff val="0"/>
            <a:lumOff val="0"/>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Detect Plant Disease in real time.</a:t>
          </a:r>
        </a:p>
      </dsp:txBody>
      <dsp:txXfrm rot="-5400000">
        <a:off x="675223" y="2569828"/>
        <a:ext cx="9809770" cy="565778"/>
      </dsp:txXfrm>
    </dsp:sp>
    <dsp:sp modelId="{395A9DF4-ADA7-4125-A9F8-87AC77B54C0F}">
      <dsp:nvSpPr>
        <dsp:cNvPr id="0" name=""/>
        <dsp:cNvSpPr/>
      </dsp:nvSpPr>
      <dsp:spPr>
        <a:xfrm rot="5400000">
          <a:off x="-144690" y="3529765"/>
          <a:ext cx="964603" cy="675222"/>
        </a:xfrm>
        <a:prstGeom prst="chevron">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Provide</a:t>
          </a:r>
        </a:p>
      </dsp:txBody>
      <dsp:txXfrm rot="-5400000">
        <a:off x="1" y="3722685"/>
        <a:ext cx="675222" cy="289381"/>
      </dsp:txXfrm>
    </dsp:sp>
    <dsp:sp modelId="{CDD02407-EC34-42E0-A772-3DF26B6EA139}">
      <dsp:nvSpPr>
        <dsp:cNvPr id="0" name=""/>
        <dsp:cNvSpPr/>
      </dsp:nvSpPr>
      <dsp:spPr>
        <a:xfrm rot="5400000">
          <a:off x="5281915" y="-1221617"/>
          <a:ext cx="626992" cy="9840377"/>
        </a:xfrm>
        <a:prstGeom prst="round2Same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Provide Precautions.</a:t>
          </a:r>
        </a:p>
      </dsp:txBody>
      <dsp:txXfrm rot="-5400000">
        <a:off x="675223" y="3415682"/>
        <a:ext cx="9809770" cy="56577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pPr/>
              <a:t>5/31/2024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pPr/>
              <a:t>5/31/2024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pPr/>
              <a:t>5/31/2024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49000"/>
            <a:lum/>
          </a:blip>
          <a:srcRect/>
          <a:stretch>
            <a:fillRect l="-11000" r="-1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pPr/>
              <a:t>5/31/2024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Content Placeholder 2"/>
          <p:cNvSpPr>
            <a:spLocks noGrp="1"/>
          </p:cNvSpPr>
          <p:nvPr>
            <p:ph sz="half" idx="1"/>
          </p:nvPr>
        </p:nvSpPr>
        <p:spPr>
          <a:xfrm>
            <a:off x="270192" y="209550"/>
            <a:ext cx="11651615" cy="6301740"/>
          </a:xfrm>
        </p:spPr>
        <p:txBody>
          <a:bodyPr vert="horz" wrap="square" lIns="91440" tIns="45720" rIns="91440" bIns="45720" anchor="t" anchorCtr="0">
            <a:noAutofit/>
          </a:bodyPr>
          <a:lstStyle/>
          <a:p>
            <a:pPr marL="0" indent="0" algn="ctr" eaLnBrk="1" hangingPunct="1">
              <a:buFont typeface="Wingdings" panose="05000000000000000000" pitchFamily="2" charset="2"/>
              <a:buNone/>
            </a:pPr>
            <a:r>
              <a:rPr lang="en-IN" altLang="en-GB" b="1" kern="1200" dirty="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rPr>
              <a:t>D. Y. PATIL COLLEGE OF ENGINEERING, AKURDI, PUNE-44</a:t>
            </a:r>
          </a:p>
          <a:p>
            <a:pPr marL="0" indent="0" algn="ctr" eaLnBrk="1" hangingPunct="1">
              <a:buFont typeface="Wingdings" panose="05000000000000000000" pitchFamily="2" charset="2"/>
              <a:buNone/>
            </a:pPr>
            <a:r>
              <a:rPr lang="en-IN" altLang="en-GB" b="1" kern="1200" dirty="0">
                <a:solidFill>
                  <a:schemeClr val="tx1"/>
                </a:solidFill>
                <a:effectLst>
                  <a:outerShdw blurRad="38100" dist="19050" dir="2700000" algn="tl" rotWithShape="0">
                    <a:schemeClr val="dk1">
                      <a:alpha val="40000"/>
                    </a:schemeClr>
                  </a:outerShdw>
                </a:effectLst>
                <a:latin typeface="Cambria" panose="02040503050406030204" charset="0"/>
                <a:ea typeface="+mn-ea"/>
                <a:cs typeface="Cambria" panose="02040503050406030204" charset="0"/>
              </a:rPr>
              <a:t>Department of Artificial Intelligence &amp; Data Science</a:t>
            </a:r>
          </a:p>
          <a:p>
            <a:pPr marL="0" indent="0" algn="ctr" eaLnBrk="1" hangingPunct="1">
              <a:buFont typeface="Wingdings" panose="05000000000000000000" pitchFamily="2" charset="2"/>
              <a:buNone/>
            </a:pPr>
            <a:r>
              <a:rPr lang="en-IN" altLang="en-GB" sz="2400" b="1" kern="1200" dirty="0">
                <a:solidFill>
                  <a:schemeClr val="tx1"/>
                </a:solidFill>
                <a:latin typeface="Cambria" panose="02040503050406030204" charset="0"/>
                <a:ea typeface="+mn-ea"/>
                <a:cs typeface="Cambria" panose="02040503050406030204" charset="0"/>
              </a:rPr>
              <a:t>BE Project Stage - I (A.Y. 2023-24 SEM VII)</a:t>
            </a:r>
          </a:p>
          <a:p>
            <a:pPr marL="0" indent="0" algn="ctr" eaLnBrk="1" hangingPunct="1">
              <a:buFont typeface="Wingdings" panose="05000000000000000000" pitchFamily="2" charset="2"/>
              <a:buNone/>
            </a:pPr>
            <a:r>
              <a:rPr lang="en-IN" altLang="en-GB" sz="2400" b="1" kern="1200" dirty="0">
                <a:solidFill>
                  <a:schemeClr val="tx1"/>
                </a:solidFill>
                <a:latin typeface="Cambria" panose="02040503050406030204" charset="0"/>
                <a:ea typeface="+mn-ea"/>
                <a:cs typeface="Cambria" panose="02040503050406030204" charset="0"/>
              </a:rPr>
              <a:t>Presentation On</a:t>
            </a:r>
          </a:p>
          <a:p>
            <a:pPr marL="0" indent="0" algn="ctr" eaLnBrk="1" hangingPunct="1">
              <a:buFont typeface="Wingdings" panose="05000000000000000000" pitchFamily="2" charset="2"/>
              <a:buNone/>
            </a:pPr>
            <a:endParaRPr lang="en-IN" altLang="en-GB" sz="2400" b="1" kern="1200" dirty="0">
              <a:solidFill>
                <a:schemeClr val="tx1"/>
              </a:solidFill>
              <a:latin typeface="Cambria" panose="02040503050406030204" charset="0"/>
              <a:ea typeface="+mn-ea"/>
              <a:cs typeface="Cambria" panose="02040503050406030204" charset="0"/>
            </a:endParaRPr>
          </a:p>
          <a:p>
            <a:pPr marL="0" indent="0" algn="ctr" eaLnBrk="1" hangingPunct="1">
              <a:buFont typeface="Wingdings" panose="05000000000000000000" pitchFamily="2" charset="2"/>
              <a:buNone/>
            </a:pPr>
            <a:r>
              <a:rPr lang="en-GB" altLang="x-none" sz="4000" b="1" dirty="0">
                <a:latin typeface="Cambria" panose="02040503050406030204" charset="0"/>
                <a:cs typeface="Cambria" panose="02040503050406030204" charset="0"/>
              </a:rPr>
              <a:t>Smart Plant Care System </a:t>
            </a:r>
          </a:p>
          <a:p>
            <a:pPr marL="0" indent="0" algn="ctr" eaLnBrk="1" hangingPunct="1">
              <a:buFont typeface="Wingdings" panose="05000000000000000000" pitchFamily="2" charset="2"/>
              <a:buNone/>
            </a:pPr>
            <a:r>
              <a:rPr lang="en-GB" altLang="x-none" sz="4000" b="1" dirty="0">
                <a:latin typeface="Cambria" panose="02040503050406030204" charset="0"/>
                <a:cs typeface="Cambria" panose="02040503050406030204" charset="0"/>
              </a:rPr>
              <a:t>For </a:t>
            </a:r>
          </a:p>
          <a:p>
            <a:pPr marL="0" indent="0" algn="ctr" eaLnBrk="1" hangingPunct="1">
              <a:buFont typeface="Wingdings" panose="05000000000000000000" pitchFamily="2" charset="2"/>
              <a:buNone/>
            </a:pPr>
            <a:r>
              <a:rPr lang="en-GB" altLang="x-none" sz="4000" b="1" dirty="0">
                <a:latin typeface="Cambria" panose="02040503050406030204" charset="0"/>
                <a:cs typeface="Cambria" panose="02040503050406030204" charset="0"/>
              </a:rPr>
              <a:t>Farming &amp; Gardening</a:t>
            </a:r>
            <a:endParaRPr lang="en-GB" altLang="x-none" sz="4000" b="1" kern="1200" dirty="0">
              <a:latin typeface="Cambria" panose="02040503050406030204" charset="0"/>
              <a:ea typeface="+mn-ea"/>
              <a:cs typeface="Cambria" panose="02040503050406030204" charset="0"/>
            </a:endParaRPr>
          </a:p>
          <a:p>
            <a:pPr marL="0" indent="0" algn="l" eaLnBrk="1" hangingPunct="1">
              <a:lnSpc>
                <a:spcPct val="100000"/>
              </a:lnSpc>
              <a:spcBef>
                <a:spcPts val="0"/>
              </a:spcBef>
              <a:spcAft>
                <a:spcPts val="0"/>
              </a:spcAft>
              <a:buFont typeface="Wingdings" panose="05000000000000000000" pitchFamily="2" charset="2"/>
              <a:buNone/>
            </a:pPr>
            <a:endParaRPr lang="en-GB" altLang="en-GB" sz="3200" b="1" dirty="0">
              <a:latin typeface="Cambria" panose="02040503050406030204" charset="0"/>
              <a:cs typeface="Cambria" panose="02040503050406030204" charset="0"/>
            </a:endParaRPr>
          </a:p>
          <a:p>
            <a:pPr marL="0" indent="0" algn="l" eaLnBrk="1" hangingPunct="1">
              <a:lnSpc>
                <a:spcPct val="100000"/>
              </a:lnSpc>
              <a:spcBef>
                <a:spcPts val="0"/>
              </a:spcBef>
              <a:spcAft>
                <a:spcPts val="0"/>
              </a:spcAft>
              <a:buFont typeface="Wingdings" panose="05000000000000000000" pitchFamily="2" charset="2"/>
              <a:buNone/>
            </a:pPr>
            <a:r>
              <a:rPr lang="en-GB" altLang="en-GB" sz="3200" b="1" kern="1200" dirty="0">
                <a:effectLst>
                  <a:outerShdw blurRad="38100" dist="19050" dir="2700000" algn="tl" rotWithShape="0">
                    <a:schemeClr val="dk1">
                      <a:alpha val="40000"/>
                    </a:schemeClr>
                  </a:outerShdw>
                </a:effectLst>
                <a:latin typeface="Cambria" panose="02040503050406030204" charset="0"/>
                <a:ea typeface="+mn-ea"/>
                <a:cs typeface="Cambria" panose="02040503050406030204" charset="0"/>
              </a:rPr>
              <a:t>					</a:t>
            </a:r>
            <a:r>
              <a:rPr lang="en-IN" altLang="en-GB" sz="2000" b="1" kern="1200" dirty="0">
                <a:effectLst>
                  <a:outerShdw blurRad="38100" dist="19050" dir="2700000" algn="tl" rotWithShape="0">
                    <a:schemeClr val="dk1">
                      <a:alpha val="40000"/>
                    </a:schemeClr>
                  </a:outerShdw>
                </a:effectLst>
                <a:latin typeface="Cambria" panose="02040503050406030204" charset="0"/>
                <a:ea typeface="+mn-ea"/>
                <a:cs typeface="Cambria" panose="02040503050406030204" charset="0"/>
              </a:rPr>
              <a:t>							</a:t>
            </a:r>
            <a:endParaRPr lang="en-IN" altLang="en-GB" sz="2000" b="1" dirty="0">
              <a:effectLst>
                <a:outerShdw blurRad="38100" dist="19050" dir="2700000" algn="tl" rotWithShape="0">
                  <a:schemeClr val="dk1">
                    <a:alpha val="40000"/>
                  </a:schemeClr>
                </a:outerShdw>
              </a:effectLst>
              <a:latin typeface="Cambria" panose="02040503050406030204" charset="0"/>
              <a:cs typeface="Cambria" panose="02040503050406030204" charset="0"/>
            </a:endParaRPr>
          </a:p>
          <a:p>
            <a:pPr marL="0" indent="0" eaLnBrk="1" hangingPunct="1">
              <a:lnSpc>
                <a:spcPct val="100000"/>
              </a:lnSpc>
              <a:spcBef>
                <a:spcPts val="0"/>
              </a:spcBef>
              <a:spcAft>
                <a:spcPts val="0"/>
              </a:spcAft>
              <a:buFont typeface="Wingdings" panose="05000000000000000000" pitchFamily="2" charset="2"/>
              <a:buNone/>
            </a:pPr>
            <a:r>
              <a:rPr lang="en-IN" altLang="en-GB" sz="2000" b="1" kern="1200" dirty="0">
                <a:effectLst>
                  <a:outerShdw blurRad="38100" dist="19050" dir="2700000" algn="tl" rotWithShape="0">
                    <a:schemeClr val="dk1">
                      <a:alpha val="40000"/>
                    </a:schemeClr>
                  </a:outerShdw>
                </a:effectLst>
                <a:latin typeface="Cambria" panose="02040503050406030204" charset="0"/>
                <a:ea typeface="+mn-ea"/>
                <a:cs typeface="Cambria" panose="02040503050406030204" charset="0"/>
              </a:rPr>
              <a:t>				</a:t>
            </a:r>
            <a:r>
              <a:rPr lang="en-IN" altLang="en-GB" sz="2000" b="1" dirty="0">
                <a:effectLst>
                  <a:outerShdw blurRad="38100" dist="19050" dir="2700000" algn="tl" rotWithShape="0">
                    <a:schemeClr val="dk1">
                      <a:alpha val="40000"/>
                    </a:schemeClr>
                  </a:outerShdw>
                </a:effectLst>
                <a:latin typeface="Cambria" panose="02040503050406030204" charset="0"/>
                <a:cs typeface="Cambria" panose="02040503050406030204" charset="0"/>
              </a:rPr>
              <a:t>          </a:t>
            </a:r>
            <a:r>
              <a:rPr lang="en-IN" altLang="en-GB" sz="2200" b="1" kern="1200" dirty="0">
                <a:effectLst>
                  <a:outerShdw blurRad="38100" dist="19050" dir="2700000" algn="tl" rotWithShape="0">
                    <a:schemeClr val="dk1">
                      <a:alpha val="40000"/>
                    </a:schemeClr>
                  </a:outerShdw>
                </a:effectLst>
                <a:latin typeface="Cambria" panose="02040503050406030204" charset="0"/>
                <a:ea typeface="+mn-ea"/>
                <a:cs typeface="Cambria" panose="02040503050406030204" charset="0"/>
              </a:rPr>
              <a:t>Guide -</a:t>
            </a:r>
            <a:r>
              <a:rPr lang="en-US" sz="2200" b="1" dirty="0">
                <a:ln w="11430"/>
                <a:effectLst>
                  <a:outerShdw blurRad="50800" dist="39000" dir="5460000" algn="tl">
                    <a:srgbClr val="000000">
                      <a:alpha val="38000"/>
                    </a:srgbClr>
                  </a:outerShdw>
                </a:effectLst>
              </a:rPr>
              <a:t> </a:t>
            </a:r>
            <a:r>
              <a:rPr lang="en-US" sz="2200" b="1" dirty="0" err="1">
                <a:ln w="11430"/>
                <a:effectLst>
                  <a:outerShdw blurRad="50800" dist="39000" dir="5460000" algn="tl">
                    <a:srgbClr val="000000">
                      <a:alpha val="38000"/>
                    </a:srgbClr>
                  </a:outerShdw>
                </a:effectLst>
              </a:rPr>
              <a:t>Mrs.M.D.Karajgar</a:t>
            </a:r>
            <a:endParaRPr lang="en-IN" altLang="en-GB" sz="2200" b="1" kern="1200" dirty="0">
              <a:effectLst>
                <a:outerShdw blurRad="38100" dist="19050" dir="2700000" algn="tl" rotWithShape="0">
                  <a:schemeClr val="dk1">
                    <a:alpha val="40000"/>
                  </a:schemeClr>
                </a:outerShdw>
              </a:effectLst>
              <a:latin typeface="Cambria" panose="02040503050406030204" charset="0"/>
              <a:ea typeface="+mn-ea"/>
              <a:cs typeface="Cambria" panose="02040503050406030204" charset="0"/>
            </a:endParaRPr>
          </a:p>
        </p:txBody>
      </p:sp>
      <p:pic>
        <p:nvPicPr>
          <p:cNvPr id="2" name="Content Placeholder 1" descr="logo"/>
          <p:cNvPicPr>
            <a:picLocks noGrp="1" noChangeAspect="1"/>
          </p:cNvPicPr>
          <p:nvPr>
            <p:ph sz="half" idx="2"/>
          </p:nvPr>
        </p:nvPicPr>
        <p:blipFill>
          <a:blip r:embed="rId2"/>
          <a:stretch>
            <a:fillRect/>
          </a:stretch>
        </p:blipFill>
        <p:spPr>
          <a:xfrm>
            <a:off x="186690" y="185420"/>
            <a:ext cx="1242060" cy="12420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C38C970-E154-F82E-78B5-309BF24383FC}"/>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a:solidFill>
                  <a:schemeClr val="bg1"/>
                </a:solidFill>
                <a:latin typeface="+mj-lt"/>
                <a:ea typeface="+mj-ea"/>
                <a:cs typeface="+mj-cs"/>
              </a:rPr>
              <a:t>Set Up</a:t>
            </a:r>
            <a:endParaRPr lang="en-US" sz="4000" b="1" kern="1200" dirty="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362865A0-A69A-78C3-F250-85A00169A2FA}"/>
              </a:ext>
            </a:extLst>
          </p:cNvPr>
          <p:cNvPicPr>
            <a:picLocks noChangeAspect="1"/>
          </p:cNvPicPr>
          <p:nvPr/>
        </p:nvPicPr>
        <p:blipFill>
          <a:blip r:embed="rId2"/>
          <a:stretch>
            <a:fillRect/>
          </a:stretch>
        </p:blipFill>
        <p:spPr>
          <a:xfrm>
            <a:off x="2307896" y="1675227"/>
            <a:ext cx="7576207" cy="4394199"/>
          </a:xfrm>
          <a:prstGeom prst="rect">
            <a:avLst/>
          </a:prstGeom>
        </p:spPr>
      </p:pic>
    </p:spTree>
    <p:extLst>
      <p:ext uri="{BB962C8B-B14F-4D97-AF65-F5344CB8AC3E}">
        <p14:creationId xmlns:p14="http://schemas.microsoft.com/office/powerpoint/2010/main" val="271482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84AE4-DAD7-B116-8AEE-BC98D3F9B90D}"/>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D72CC81-90CE-299D-4567-FAB9DA311F58}"/>
              </a:ext>
            </a:extLst>
          </p:cNvPr>
          <p:cNvSpPr txBox="1"/>
          <p:nvPr/>
        </p:nvSpPr>
        <p:spPr>
          <a:xfrm>
            <a:off x="838200" y="1337510"/>
            <a:ext cx="6096000" cy="677108"/>
          </a:xfrm>
          <a:prstGeom prst="rect">
            <a:avLst/>
          </a:prstGeom>
          <a:noFill/>
        </p:spPr>
        <p:txBody>
          <a:bodyPr wrap="square">
            <a:spAutoFit/>
          </a:bodyPr>
          <a:lstStyle/>
          <a:p>
            <a:pPr>
              <a:spcAft>
                <a:spcPts val="600"/>
              </a:spcAft>
            </a:pPr>
            <a:r>
              <a:rPr lang="en-US" sz="3800" b="1" dirty="0"/>
              <a:t>Hardware Connections:</a:t>
            </a:r>
          </a:p>
        </p:txBody>
      </p:sp>
      <p:graphicFrame>
        <p:nvGraphicFramePr>
          <p:cNvPr id="7" name="TextBox 2">
            <a:extLst>
              <a:ext uri="{FF2B5EF4-FFF2-40B4-BE49-F238E27FC236}">
                <a16:creationId xmlns:a16="http://schemas.microsoft.com/office/drawing/2014/main" id="{D4373076-18B0-7063-8F3A-EF460AD0AB55}"/>
              </a:ext>
            </a:extLst>
          </p:cNvPr>
          <p:cNvGraphicFramePr/>
          <p:nvPr>
            <p:extLst>
              <p:ext uri="{D42A27DB-BD31-4B8C-83A1-F6EECF244321}">
                <p14:modId xmlns:p14="http://schemas.microsoft.com/office/powerpoint/2010/main" val="36001671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9827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46" name="Freeform: Shape 1045">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Freeform: Shape 1047">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p:cNvSpPr/>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bg1">
                    <a:lumMod val="95000"/>
                    <a:lumOff val="5000"/>
                  </a:schemeClr>
                </a:solidFill>
                <a:effectLst>
                  <a:outerShdw blurRad="50800" dist="40000" dir="5400000" algn="tl" rotWithShape="0">
                    <a:srgbClr val="000000">
                      <a:shade val="5000"/>
                      <a:satMod val="120000"/>
                      <a:alpha val="33000"/>
                    </a:srgbClr>
                  </a:outerShdw>
                </a:effectLst>
                <a:latin typeface="+mj-lt"/>
                <a:ea typeface="+mj-ea"/>
                <a:cs typeface="+mj-cs"/>
              </a:rPr>
              <a:t>Implementation</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0D5ABAF-0460-8D21-C495-7B47A1D84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988" y="1847088"/>
            <a:ext cx="5458121" cy="307019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A4E61AF-8D68-3453-231D-B6A54BB61A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5387" y="1847088"/>
            <a:ext cx="5458122" cy="30701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10497BAD-F99A-A7F2-56F1-D86A60BC64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93" y="1792224"/>
            <a:ext cx="5492158" cy="3089338"/>
          </a:xfrm>
          <a:prstGeom prst="rect">
            <a:avLst/>
          </a:prstGeom>
        </p:spPr>
      </p:pic>
      <p:cxnSp>
        <p:nvCxnSpPr>
          <p:cNvPr id="27" name="Straight Connector 2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a:extLst>
              <a:ext uri="{FF2B5EF4-FFF2-40B4-BE49-F238E27FC236}">
                <a16:creationId xmlns:a16="http://schemas.microsoft.com/office/drawing/2014/main" id="{A7BBC9AC-13DC-6EAF-818D-9CF10EC603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043" y="1792225"/>
            <a:ext cx="5492157" cy="3089338"/>
          </a:xfrm>
          <a:prstGeom prst="rect">
            <a:avLst/>
          </a:prstGeom>
        </p:spPr>
      </p:pic>
    </p:spTree>
    <p:extLst>
      <p:ext uri="{BB962C8B-B14F-4D97-AF65-F5344CB8AC3E}">
        <p14:creationId xmlns:p14="http://schemas.microsoft.com/office/powerpoint/2010/main" val="644272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4F6C9C0-2052-344A-1CEC-ECE29DBA8A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642" y="139351"/>
            <a:ext cx="5848265" cy="32896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15EE41F-F09A-7B3E-A643-A8CFACDD92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675" y="2944368"/>
            <a:ext cx="5669450" cy="3189065"/>
          </a:xfrm>
          <a:prstGeom prst="rect">
            <a:avLst/>
          </a:prstGeom>
        </p:spPr>
      </p:pic>
    </p:spTree>
    <p:extLst>
      <p:ext uri="{BB962C8B-B14F-4D97-AF65-F5344CB8AC3E}">
        <p14:creationId xmlns:p14="http://schemas.microsoft.com/office/powerpoint/2010/main" val="1217741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Light bulb on green grass">
            <a:extLst>
              <a:ext uri="{FF2B5EF4-FFF2-40B4-BE49-F238E27FC236}">
                <a16:creationId xmlns:a16="http://schemas.microsoft.com/office/drawing/2014/main" id="{4ADE3189-7A00-6EC3-FE87-F20A2A43A2F5}"/>
              </a:ext>
            </a:extLst>
          </p:cNvPr>
          <p:cNvPicPr>
            <a:picLocks noChangeAspect="1"/>
          </p:cNvPicPr>
          <p:nvPr/>
        </p:nvPicPr>
        <p:blipFill rotWithShape="1">
          <a:blip r:embed="rId2"/>
          <a:srcRect t="1709" b="14021"/>
          <a:stretch/>
        </p:blipFill>
        <p:spPr>
          <a:xfrm>
            <a:off x="1" y="1"/>
            <a:ext cx="12192000" cy="6857999"/>
          </a:xfrm>
          <a:prstGeom prst="rect">
            <a:avLst/>
          </a:prstGeom>
        </p:spPr>
      </p:pic>
      <p:sp>
        <p:nvSpPr>
          <p:cNvPr id="38" name="Freeform: Shape 37">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10ECBF99-693F-1ADD-9CF6-0992CD8A088A}"/>
              </a:ext>
            </a:extLst>
          </p:cNvPr>
          <p:cNvSpPr txBox="1"/>
          <p:nvPr/>
        </p:nvSpPr>
        <p:spPr>
          <a:xfrm>
            <a:off x="1215900" y="1071349"/>
            <a:ext cx="5886449" cy="12114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latin typeface="+mj-lt"/>
                <a:ea typeface="+mj-ea"/>
                <a:cs typeface="+mj-cs"/>
              </a:rPr>
              <a:t>Conclusion</a:t>
            </a:r>
            <a:r>
              <a:rPr lang="en-US" sz="3600" dirty="0">
                <a:latin typeface="+mj-lt"/>
                <a:ea typeface="+mj-ea"/>
                <a:cs typeface="+mj-cs"/>
              </a:rPr>
              <a:t>  </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71E45F3-6BE9-32B3-B8DB-8ED48AD75A5F}"/>
              </a:ext>
            </a:extLst>
          </p:cNvPr>
          <p:cNvSpPr txBox="1"/>
          <p:nvPr/>
        </p:nvSpPr>
        <p:spPr>
          <a:xfrm>
            <a:off x="1215899" y="2001530"/>
            <a:ext cx="5751481" cy="3237647"/>
          </a:xfrm>
          <a:prstGeom prst="rect">
            <a:avLst/>
          </a:prstGeom>
        </p:spPr>
        <p:txBody>
          <a:bodyPr vert="horz" lIns="91440" tIns="45720" rIns="91440" bIns="45720" rtlCol="0" anchor="ctr">
            <a:normAutofit/>
          </a:bodyPr>
          <a:lstStyle/>
          <a:p>
            <a:pPr>
              <a:lnSpc>
                <a:spcPct val="90000"/>
              </a:lnSpc>
              <a:spcAft>
                <a:spcPts val="600"/>
              </a:spcAft>
            </a:pPr>
            <a:r>
              <a:rPr lang="en-US" sz="2000" dirty="0"/>
              <a:t>In summary, our smart plant care system revolutionizes farming and gardening with precise soil analysis, plant disease monitoring, and efficient watering. It empowers users with informed cultivation decisions, promotes plant health, conserves water, and optimizes yields, offering a comprehensive solution for sustainable and efficient plant care.</a:t>
            </a:r>
          </a:p>
        </p:txBody>
      </p:sp>
    </p:spTree>
    <p:extLst>
      <p:ext uri="{BB962C8B-B14F-4D97-AF65-F5344CB8AC3E}">
        <p14:creationId xmlns:p14="http://schemas.microsoft.com/office/powerpoint/2010/main" val="3305428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9746F50-28C0-C424-8BEB-682CCAF85476}"/>
              </a:ext>
            </a:extLst>
          </p:cNvPr>
          <p:cNvPicPr>
            <a:picLocks noChangeAspect="1"/>
          </p:cNvPicPr>
          <p:nvPr/>
        </p:nvPicPr>
        <p:blipFill rotWithShape="1">
          <a:blip r:embed="rId2">
            <a:duotone>
              <a:schemeClr val="bg2">
                <a:shade val="45000"/>
                <a:satMod val="135000"/>
              </a:schemeClr>
              <a:prstClr val="white"/>
            </a:duotone>
          </a:blip>
          <a:srcRect l="2990" t="9190" r="147"/>
          <a:stretch/>
        </p:blipFill>
        <p:spPr>
          <a:xfrm>
            <a:off x="20" y="10"/>
            <a:ext cx="12191980" cy="6857990"/>
          </a:xfrm>
          <a:prstGeom prst="rect">
            <a:avLst/>
          </a:prstGeom>
        </p:spPr>
      </p:pic>
      <p:sp>
        <p:nvSpPr>
          <p:cNvPr id="42" name="Rectangle 4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CF6C43D-BAB3-B6EC-C727-60759F69A4BF}"/>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Future Scope</a:t>
            </a:r>
          </a:p>
        </p:txBody>
      </p:sp>
      <p:graphicFrame>
        <p:nvGraphicFramePr>
          <p:cNvPr id="33" name="TextBox 23">
            <a:extLst>
              <a:ext uri="{FF2B5EF4-FFF2-40B4-BE49-F238E27FC236}">
                <a16:creationId xmlns:a16="http://schemas.microsoft.com/office/drawing/2014/main" id="{E5F9BE7F-BEDC-8277-46A3-82F327FF3B93}"/>
              </a:ext>
            </a:extLst>
          </p:cNvPr>
          <p:cNvGraphicFramePr/>
          <p:nvPr>
            <p:extLst>
              <p:ext uri="{D42A27DB-BD31-4B8C-83A1-F6EECF244321}">
                <p14:modId xmlns:p14="http://schemas.microsoft.com/office/powerpoint/2010/main" val="17552518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539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0950" y="191024"/>
            <a:ext cx="5994400" cy="1323439"/>
          </a:xfrm>
          <a:prstGeom prst="rect">
            <a:avLst/>
          </a:prstGeom>
          <a:noFill/>
        </p:spPr>
        <p:txBody>
          <a:bodyPr wrap="square" lIns="91440" tIns="45720" rIns="91440" bIns="45720">
            <a:spAutoFit/>
          </a:bodyPr>
          <a:lstStyle/>
          <a:p>
            <a:pPr algn="ctr"/>
            <a:r>
              <a:rPr lang="en-US" sz="80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Arc 8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5" name="TextBox 2">
            <a:extLst>
              <a:ext uri="{FF2B5EF4-FFF2-40B4-BE49-F238E27FC236}">
                <a16:creationId xmlns:a16="http://schemas.microsoft.com/office/drawing/2014/main" id="{4409C926-2B6F-32DB-C5B7-050173836B5A}"/>
              </a:ext>
            </a:extLst>
          </p:cNvPr>
          <p:cNvGraphicFramePr/>
          <p:nvPr>
            <p:extLst>
              <p:ext uri="{D42A27DB-BD31-4B8C-83A1-F6EECF244321}">
                <p14:modId xmlns:p14="http://schemas.microsoft.com/office/powerpoint/2010/main" val="1051372501"/>
              </p:ext>
            </p:extLst>
          </p:nvPr>
        </p:nvGraphicFramePr>
        <p:xfrm>
          <a:off x="1120690" y="626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2310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7" name="Picture 16" descr="Cropped hand watering the plant">
            <a:extLst>
              <a:ext uri="{FF2B5EF4-FFF2-40B4-BE49-F238E27FC236}">
                <a16:creationId xmlns:a16="http://schemas.microsoft.com/office/drawing/2014/main" id="{853C61D1-2F95-D500-2EE8-07B3B52302CD}"/>
              </a:ext>
            </a:extLst>
          </p:cNvPr>
          <p:cNvPicPr>
            <a:picLocks noChangeAspect="1"/>
          </p:cNvPicPr>
          <p:nvPr/>
        </p:nvPicPr>
        <p:blipFill rotWithShape="1">
          <a:blip r:embed="rId2"/>
          <a:srcRect l="3184" r="-1" b="-1"/>
          <a:stretch/>
        </p:blipFill>
        <p:spPr>
          <a:xfrm>
            <a:off x="20" y="10"/>
            <a:ext cx="9947062" cy="6857990"/>
          </a:xfrm>
          <a:prstGeom prst="rect">
            <a:avLst/>
          </a:prstGeom>
        </p:spPr>
      </p:pic>
      <p:sp>
        <p:nvSpPr>
          <p:cNvPr id="31" name="Freeform: Shape 3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3" name="Freeform: Shape 3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5" name="Freeform: Shape 3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TextBox 4">
            <a:extLst>
              <a:ext uri="{FF2B5EF4-FFF2-40B4-BE49-F238E27FC236}">
                <a16:creationId xmlns:a16="http://schemas.microsoft.com/office/drawing/2014/main" id="{E1F07D7E-CB1C-8360-FACC-11BE011DA9FB}"/>
              </a:ext>
            </a:extLst>
          </p:cNvPr>
          <p:cNvSpPr txBox="1"/>
          <p:nvPr/>
        </p:nvSpPr>
        <p:spPr>
          <a:xfrm>
            <a:off x="8025155" y="340091"/>
            <a:ext cx="3633746" cy="15884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mj-lt"/>
                <a:ea typeface="+mj-ea"/>
                <a:cs typeface="+mj-cs"/>
              </a:rPr>
              <a:t>Problem Statement</a:t>
            </a:r>
          </a:p>
        </p:txBody>
      </p:sp>
      <p:sp>
        <p:nvSpPr>
          <p:cNvPr id="21" name="TextBox 20">
            <a:extLst>
              <a:ext uri="{FF2B5EF4-FFF2-40B4-BE49-F238E27FC236}">
                <a16:creationId xmlns:a16="http://schemas.microsoft.com/office/drawing/2014/main" id="{AC719B0A-CC47-588A-61F0-12BCA42EAC3F}"/>
              </a:ext>
            </a:extLst>
          </p:cNvPr>
          <p:cNvSpPr txBox="1"/>
          <p:nvPr/>
        </p:nvSpPr>
        <p:spPr>
          <a:xfrm>
            <a:off x="7698898" y="2229426"/>
            <a:ext cx="4207352" cy="2700062"/>
          </a:xfrm>
          <a:prstGeom prst="rect">
            <a:avLst/>
          </a:prstGeom>
        </p:spPr>
        <p:txBody>
          <a:bodyPr vert="horz" lIns="91440" tIns="45720" rIns="91440" bIns="45720" rtlCol="0">
            <a:normAutofit/>
          </a:bodyPr>
          <a:lstStyle/>
          <a:p>
            <a:pPr>
              <a:lnSpc>
                <a:spcPct val="90000"/>
              </a:lnSpc>
              <a:spcAft>
                <a:spcPts val="600"/>
              </a:spcAft>
            </a:pPr>
            <a:r>
              <a:rPr lang="en-US" sz="1900" dirty="0">
                <a:latin typeface="Times New Roman" panose="02020603050405020304" pitchFamily="18" charset="0"/>
                <a:cs typeface="Times New Roman" panose="02020603050405020304" pitchFamily="18" charset="0"/>
              </a:rPr>
              <a:t>Developing an automated irrigation system with IoT technology to improve agricultural output, save labor expenses, and optimize water use in Indian agriculture while solving issues with human error, expensive maintenance, and dependence on unpredictable rainfall.</a:t>
            </a:r>
          </a:p>
        </p:txBody>
      </p:sp>
    </p:spTree>
    <p:extLst>
      <p:ext uri="{BB962C8B-B14F-4D97-AF65-F5344CB8AC3E}">
        <p14:creationId xmlns:p14="http://schemas.microsoft.com/office/powerpoint/2010/main" val="2296204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obile device with apps">
            <a:extLst>
              <a:ext uri="{FF2B5EF4-FFF2-40B4-BE49-F238E27FC236}">
                <a16:creationId xmlns:a16="http://schemas.microsoft.com/office/drawing/2014/main" id="{3CDAB53A-ED38-82BA-6503-0E54D666C5FB}"/>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4" name="TextBox 3">
            <a:extLst>
              <a:ext uri="{FF2B5EF4-FFF2-40B4-BE49-F238E27FC236}">
                <a16:creationId xmlns:a16="http://schemas.microsoft.com/office/drawing/2014/main" id="{DE1BB239-15E8-E246-EE5E-FCF442008DC7}"/>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solidFill>
                  <a:srgbClr val="FFFFFF"/>
                </a:solidFill>
                <a:latin typeface="+mj-lt"/>
                <a:ea typeface="+mj-ea"/>
                <a:cs typeface="+mj-cs"/>
              </a:rPr>
              <a:t>Introduction</a:t>
            </a:r>
          </a:p>
        </p:txBody>
      </p:sp>
      <p:sp>
        <p:nvSpPr>
          <p:cNvPr id="3" name="TextBox 2">
            <a:extLst>
              <a:ext uri="{FF2B5EF4-FFF2-40B4-BE49-F238E27FC236}">
                <a16:creationId xmlns:a16="http://schemas.microsoft.com/office/drawing/2014/main" id="{235AD4A6-DACB-2C65-8472-D74493275512}"/>
              </a:ext>
            </a:extLst>
          </p:cNvPr>
          <p:cNvSpPr txBox="1"/>
          <p:nvPr/>
        </p:nvSpPr>
        <p:spPr>
          <a:xfrm>
            <a:off x="838200" y="1825625"/>
            <a:ext cx="10515600" cy="4351338"/>
          </a:xfrm>
          <a:prstGeom prst="rect">
            <a:avLst/>
          </a:prstGeom>
        </p:spPr>
        <p:txBody>
          <a:bodyPr vert="horz" lIns="91440" tIns="45720" rIns="91440" bIns="45720" rtlCol="0">
            <a:normAutofit/>
          </a:bodyPr>
          <a:lstStyle/>
          <a:p>
            <a:pPr algn="just">
              <a:lnSpc>
                <a:spcPct val="90000"/>
              </a:lnSpc>
              <a:spcAft>
                <a:spcPts val="600"/>
              </a:spcAft>
            </a:pPr>
            <a:r>
              <a:rPr lang="en-US" dirty="0"/>
              <a:t>The Internet of Things (</a:t>
            </a:r>
            <a:r>
              <a:rPr lang="en-US" dirty="0" err="1"/>
              <a:t>IoT</a:t>
            </a:r>
            <a:r>
              <a:rPr lang="en-US" dirty="0"/>
              <a:t>) has transformed our world, enabling interaction with physical objects via sensors and software. This project leverages </a:t>
            </a:r>
            <a:r>
              <a:rPr lang="en-US" dirty="0" err="1"/>
              <a:t>IoT</a:t>
            </a:r>
            <a:r>
              <a:rPr lang="en-US" dirty="0"/>
              <a:t> to develop an automated irrigation system for Indian farms. Using a DHT11 sensor, it measures environmental factors like temperature and humidity, and adjusts irrigation through a machine-learning algorithm. The system also analyzes soil conditions, suggests suitable crops, and detects plant diseases using a </a:t>
            </a:r>
            <a:r>
              <a:rPr lang="en-US" dirty="0" err="1"/>
              <a:t>Convolutional</a:t>
            </a:r>
            <a:r>
              <a:rPr lang="en-US" dirty="0"/>
              <a:t> Neural Network. Unlike manual irrigation, which is prone to errors, time-consuming, and dependent on rainfall, this automated system conserves water and reduces labor, promoting efficient and sustainable farming.</a:t>
            </a:r>
            <a:endParaRPr lang="en-US" dirty="0">
              <a:solidFill>
                <a:srgbClr val="FFFFFF"/>
              </a:solidFill>
            </a:endParaRPr>
          </a:p>
        </p:txBody>
      </p:sp>
    </p:spTree>
    <p:extLst>
      <p:ext uri="{BB962C8B-B14F-4D97-AF65-F5344CB8AC3E}">
        <p14:creationId xmlns:p14="http://schemas.microsoft.com/office/powerpoint/2010/main" val="31133020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13D09AE-8B30-0521-5E0C-25FD18D2FFB3}"/>
              </a:ext>
            </a:extLst>
          </p:cNvPr>
          <p:cNvPicPr>
            <a:picLocks noChangeAspect="1"/>
          </p:cNvPicPr>
          <p:nvPr/>
        </p:nvPicPr>
        <p:blipFill rotWithShape="1">
          <a:blip r:embed="rId2">
            <a:duotone>
              <a:schemeClr val="bg2">
                <a:shade val="45000"/>
                <a:satMod val="135000"/>
              </a:schemeClr>
              <a:prstClr val="white"/>
            </a:duotone>
          </a:blip>
          <a:srcRect t="33276" r="9091" b="97"/>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B52C4D-5F38-A070-51E0-637F1642EFB6}"/>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Why we chose this topic?</a:t>
            </a:r>
          </a:p>
        </p:txBody>
      </p:sp>
      <p:graphicFrame>
        <p:nvGraphicFramePr>
          <p:cNvPr id="19" name="TextBox 4">
            <a:extLst>
              <a:ext uri="{FF2B5EF4-FFF2-40B4-BE49-F238E27FC236}">
                <a16:creationId xmlns:a16="http://schemas.microsoft.com/office/drawing/2014/main" id="{CFFC23F4-02C5-EC38-D66C-C9114D6C78E7}"/>
              </a:ext>
            </a:extLst>
          </p:cNvPr>
          <p:cNvGraphicFramePr/>
          <p:nvPr>
            <p:extLst>
              <p:ext uri="{D42A27DB-BD31-4B8C-83A1-F6EECF244321}">
                <p14:modId xmlns:p14="http://schemas.microsoft.com/office/powerpoint/2010/main" val="41642037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6771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Plant">
            <a:extLst>
              <a:ext uri="{FF2B5EF4-FFF2-40B4-BE49-F238E27FC236}">
                <a16:creationId xmlns:a16="http://schemas.microsoft.com/office/drawing/2014/main" id="{3A399A11-4EB7-1781-1053-136AF4164A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471" y="941355"/>
            <a:ext cx="2601592" cy="2601592"/>
          </a:xfrm>
          <a:prstGeom prst="rect">
            <a:avLst/>
          </a:prstGeom>
        </p:spPr>
      </p:pic>
      <p:grpSp>
        <p:nvGrpSpPr>
          <p:cNvPr id="217" name="Group 216">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218" name="Oval 217">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1" name="Oval 220">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0DE929-FDD5-302D-B358-D92C6FB13D6B}"/>
              </a:ext>
            </a:extLst>
          </p:cNvPr>
          <p:cNvSpPr txBox="1"/>
          <p:nvPr/>
        </p:nvSpPr>
        <p:spPr>
          <a:xfrm>
            <a:off x="702591" y="3404608"/>
            <a:ext cx="3520789" cy="266608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kern="1200">
                <a:solidFill>
                  <a:schemeClr val="bg1"/>
                </a:solidFill>
                <a:latin typeface="+mj-lt"/>
                <a:ea typeface="+mj-ea"/>
                <a:cs typeface="+mj-cs"/>
              </a:rPr>
              <a:t>So what is the solution?</a:t>
            </a:r>
          </a:p>
        </p:txBody>
      </p:sp>
      <p:grpSp>
        <p:nvGrpSpPr>
          <p:cNvPr id="223"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224" name="Freeform: Shape 223">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27"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28" name="Freeform: Shape 227">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6" name="TextBox 25">
            <a:extLst>
              <a:ext uri="{FF2B5EF4-FFF2-40B4-BE49-F238E27FC236}">
                <a16:creationId xmlns:a16="http://schemas.microsoft.com/office/drawing/2014/main" id="{BDB03889-8035-EE06-0050-5E690D10C0FF}"/>
              </a:ext>
            </a:extLst>
          </p:cNvPr>
          <p:cNvSpPr txBox="1"/>
          <p:nvPr/>
        </p:nvSpPr>
        <p:spPr>
          <a:xfrm>
            <a:off x="6477270" y="1130846"/>
            <a:ext cx="4974771" cy="4351338"/>
          </a:xfrm>
          <a:prstGeom prst="rect">
            <a:avLst/>
          </a:prstGeom>
        </p:spPr>
        <p:txBody>
          <a:bodyPr vert="horz" lIns="91440" tIns="45720" rIns="91440" bIns="45720" rtlCol="0">
            <a:normAutofit/>
          </a:bodyPr>
          <a:lstStyle/>
          <a:p>
            <a:pPr>
              <a:lnSpc>
                <a:spcPct val="90000"/>
              </a:lnSpc>
              <a:spcAft>
                <a:spcPts val="600"/>
              </a:spcAft>
            </a:pPr>
            <a:r>
              <a:rPr lang="en-US" dirty="0">
                <a:solidFill>
                  <a:schemeClr val="bg1"/>
                </a:solidFill>
              </a:rPr>
              <a:t>IoT Plant monitoring system will check the moisture content of the soil and intensity of sunlight falling on plant at regular time intervals.</a:t>
            </a:r>
          </a:p>
          <a:p>
            <a:pPr indent="-228600">
              <a:lnSpc>
                <a:spcPct val="90000"/>
              </a:lnSpc>
              <a:spcAft>
                <a:spcPts val="600"/>
              </a:spcAft>
              <a:buFont typeface="Arial" panose="020B0604020202020204" pitchFamily="34" charset="0"/>
              <a:buChar char="•"/>
            </a:pPr>
            <a:endParaRPr lang="en-US" dirty="0">
              <a:solidFill>
                <a:schemeClr val="bg1"/>
              </a:solidFill>
            </a:endParaRPr>
          </a:p>
          <a:p>
            <a:pPr>
              <a:lnSpc>
                <a:spcPct val="90000"/>
              </a:lnSpc>
              <a:spcAft>
                <a:spcPts val="600"/>
              </a:spcAft>
            </a:pPr>
            <a:r>
              <a:rPr lang="en-US" dirty="0">
                <a:solidFill>
                  <a:schemeClr val="bg1"/>
                </a:solidFill>
              </a:rPr>
              <a:t>Based on the Soil moisture level motor will automatically turn on and off or we can manually set the limit and turn on and of the motor.</a:t>
            </a:r>
          </a:p>
          <a:p>
            <a:pPr indent="-228600">
              <a:lnSpc>
                <a:spcPct val="90000"/>
              </a:lnSpc>
              <a:spcAft>
                <a:spcPts val="600"/>
              </a:spcAft>
              <a:buFont typeface="Arial" panose="020B0604020202020204" pitchFamily="34" charset="0"/>
              <a:buChar char="•"/>
            </a:pPr>
            <a:endParaRPr lang="en-US" dirty="0">
              <a:solidFill>
                <a:schemeClr val="bg1"/>
              </a:solidFill>
            </a:endParaRPr>
          </a:p>
          <a:p>
            <a:pPr>
              <a:lnSpc>
                <a:spcPct val="90000"/>
              </a:lnSpc>
              <a:spcAft>
                <a:spcPts val="600"/>
              </a:spcAft>
            </a:pPr>
            <a:r>
              <a:rPr lang="en-US" dirty="0">
                <a:solidFill>
                  <a:schemeClr val="bg1"/>
                </a:solidFill>
              </a:rPr>
              <a:t>Detecting plant disease just by uploading a photo and proper treatment</a:t>
            </a:r>
          </a:p>
        </p:txBody>
      </p:sp>
    </p:spTree>
    <p:extLst>
      <p:ext uri="{BB962C8B-B14F-4D97-AF65-F5344CB8AC3E}">
        <p14:creationId xmlns:p14="http://schemas.microsoft.com/office/powerpoint/2010/main" val="397957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05482EE-3726-DCF5-42F9-767882A96D8A}"/>
              </a:ext>
            </a:extLst>
          </p:cNvPr>
          <p:cNvSpPr/>
          <p:nvPr/>
        </p:nvSpPr>
        <p:spPr>
          <a:xfrm>
            <a:off x="4158769" y="137403"/>
            <a:ext cx="2909367" cy="273455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1197864">
              <a:spcAft>
                <a:spcPts val="600"/>
              </a:spcAft>
            </a:pPr>
            <a:r>
              <a:rPr lang="en-US" sz="2358" b="1" kern="1200" dirty="0">
                <a:ln w="22225">
                  <a:solidFill>
                    <a:schemeClr val="accent2"/>
                  </a:solidFill>
                  <a:prstDash val="solid"/>
                </a:ln>
                <a:solidFill>
                  <a:schemeClr val="accent2">
                    <a:lumMod val="40000"/>
                    <a:lumOff val="60000"/>
                  </a:schemeClr>
                </a:solidFill>
                <a:latin typeface="+mn-lt"/>
                <a:ea typeface="+mn-ea"/>
                <a:cs typeface="+mn-cs"/>
              </a:rPr>
              <a:t>Algorithm </a:t>
            </a:r>
          </a:p>
          <a:p>
            <a:pPr algn="ctr" defTabSz="1197864">
              <a:spcAft>
                <a:spcPts val="600"/>
              </a:spcAft>
            </a:pPr>
            <a:r>
              <a:rPr lang="en-US" sz="2358" b="1" kern="1200" dirty="0">
                <a:ln w="22225">
                  <a:solidFill>
                    <a:schemeClr val="accent2"/>
                  </a:solidFill>
                  <a:prstDash val="solid"/>
                </a:ln>
                <a:solidFill>
                  <a:schemeClr val="accent2">
                    <a:lumMod val="40000"/>
                    <a:lumOff val="60000"/>
                  </a:schemeClr>
                </a:solidFill>
                <a:latin typeface="+mn-lt"/>
                <a:ea typeface="+mn-ea"/>
                <a:cs typeface="+mn-cs"/>
              </a:rPr>
              <a:t>Used</a:t>
            </a:r>
            <a:endParaRPr lang="en-US" b="1" dirty="0">
              <a:ln w="22225">
                <a:solidFill>
                  <a:schemeClr val="accent2"/>
                </a:solidFill>
                <a:prstDash val="solid"/>
              </a:ln>
              <a:solidFill>
                <a:schemeClr val="accent2">
                  <a:lumMod val="40000"/>
                  <a:lumOff val="60000"/>
                </a:schemeClr>
              </a:solidFill>
            </a:endParaRPr>
          </a:p>
        </p:txBody>
      </p:sp>
      <p:sp>
        <p:nvSpPr>
          <p:cNvPr id="5" name="Oval 4">
            <a:extLst>
              <a:ext uri="{FF2B5EF4-FFF2-40B4-BE49-F238E27FC236}">
                <a16:creationId xmlns:a16="http://schemas.microsoft.com/office/drawing/2014/main" id="{674E769F-0076-C893-1313-0E8C936333A0}"/>
              </a:ext>
            </a:extLst>
          </p:cNvPr>
          <p:cNvSpPr/>
          <p:nvPr/>
        </p:nvSpPr>
        <p:spPr>
          <a:xfrm>
            <a:off x="1734897" y="4554260"/>
            <a:ext cx="1972875" cy="198536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1197864">
              <a:spcAft>
                <a:spcPts val="600"/>
              </a:spcAft>
            </a:pPr>
            <a:r>
              <a:rPr lang="en-US" sz="2358" b="1" kern="1200" dirty="0">
                <a:ln w="22225">
                  <a:solidFill>
                    <a:schemeClr val="accent2"/>
                  </a:solidFill>
                  <a:prstDash val="solid"/>
                </a:ln>
                <a:solidFill>
                  <a:schemeClr val="accent2">
                    <a:lumMod val="40000"/>
                    <a:lumOff val="60000"/>
                  </a:schemeClr>
                </a:solidFill>
                <a:latin typeface="+mn-lt"/>
                <a:ea typeface="+mn-ea"/>
                <a:cs typeface="+mn-cs"/>
              </a:rPr>
              <a:t>Decision Tree</a:t>
            </a:r>
            <a:endParaRPr lang="en-US" b="1" dirty="0">
              <a:ln w="22225">
                <a:solidFill>
                  <a:schemeClr val="accent2"/>
                </a:solidFill>
                <a:prstDash val="solid"/>
              </a:ln>
              <a:solidFill>
                <a:schemeClr val="accent2">
                  <a:lumMod val="40000"/>
                  <a:lumOff val="60000"/>
                </a:schemeClr>
              </a:solidFill>
            </a:endParaRPr>
          </a:p>
        </p:txBody>
      </p:sp>
      <p:cxnSp>
        <p:nvCxnSpPr>
          <p:cNvPr id="7" name="Straight Arrow Connector 6">
            <a:extLst>
              <a:ext uri="{FF2B5EF4-FFF2-40B4-BE49-F238E27FC236}">
                <a16:creationId xmlns:a16="http://schemas.microsoft.com/office/drawing/2014/main" id="{AE649390-5DB8-D992-ED03-D84DA4438BB6}"/>
              </a:ext>
            </a:extLst>
          </p:cNvPr>
          <p:cNvCxnSpPr>
            <a:stCxn id="3" idx="4"/>
            <a:endCxn id="5" idx="0"/>
          </p:cNvCxnSpPr>
          <p:nvPr/>
        </p:nvCxnSpPr>
        <p:spPr>
          <a:xfrm flipH="1">
            <a:off x="2721335" y="2871958"/>
            <a:ext cx="2892118" cy="1682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8C268BC0-3D96-96E7-1B7E-D13E5890BD7D}"/>
              </a:ext>
            </a:extLst>
          </p:cNvPr>
          <p:cNvSpPr/>
          <p:nvPr/>
        </p:nvSpPr>
        <p:spPr>
          <a:xfrm>
            <a:off x="7373286" y="4554260"/>
            <a:ext cx="2097379" cy="198536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1197864">
              <a:spcAft>
                <a:spcPts val="600"/>
              </a:spcAft>
            </a:pPr>
            <a:r>
              <a:rPr lang="en-US" sz="2358" b="1" dirty="0">
                <a:ln w="22225">
                  <a:solidFill>
                    <a:schemeClr val="accent2"/>
                  </a:solidFill>
                  <a:prstDash val="solid"/>
                </a:ln>
                <a:solidFill>
                  <a:schemeClr val="accent2">
                    <a:lumMod val="40000"/>
                    <a:lumOff val="60000"/>
                  </a:schemeClr>
                </a:solidFill>
              </a:rPr>
              <a:t>CNN</a:t>
            </a:r>
            <a:endParaRPr lang="en-US" b="1" dirty="0">
              <a:ln w="22225">
                <a:solidFill>
                  <a:schemeClr val="accent2"/>
                </a:solidFill>
                <a:prstDash val="solid"/>
              </a:ln>
              <a:solidFill>
                <a:schemeClr val="accent2">
                  <a:lumMod val="40000"/>
                  <a:lumOff val="60000"/>
                </a:schemeClr>
              </a:solidFill>
            </a:endParaRPr>
          </a:p>
        </p:txBody>
      </p:sp>
      <p:cxnSp>
        <p:nvCxnSpPr>
          <p:cNvPr id="25" name="Straight Arrow Connector 24">
            <a:extLst>
              <a:ext uri="{FF2B5EF4-FFF2-40B4-BE49-F238E27FC236}">
                <a16:creationId xmlns:a16="http://schemas.microsoft.com/office/drawing/2014/main" id="{06251A34-7A32-6B71-5C6C-FE8E0D8CB8CA}"/>
              </a:ext>
            </a:extLst>
          </p:cNvPr>
          <p:cNvCxnSpPr>
            <a:cxnSpLocks/>
            <a:stCxn id="3" idx="4"/>
            <a:endCxn id="23" idx="0"/>
          </p:cNvCxnSpPr>
          <p:nvPr/>
        </p:nvCxnSpPr>
        <p:spPr>
          <a:xfrm>
            <a:off x="5613453" y="2871958"/>
            <a:ext cx="2808523" cy="1682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4895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4881ED-B572-508E-1B89-408F97D39C01}"/>
              </a:ext>
            </a:extLst>
          </p:cNvPr>
          <p:cNvSpPr>
            <a:spLocks noGrp="1"/>
          </p:cNvSpPr>
          <p:nvPr>
            <p:ph type="title"/>
          </p:nvPr>
        </p:nvSpPr>
        <p:spPr>
          <a:xfrm>
            <a:off x="841248" y="426720"/>
            <a:ext cx="10506456" cy="1919141"/>
          </a:xfrm>
        </p:spPr>
        <p:txBody>
          <a:bodyPr vert="horz" lIns="91440" tIns="45720" rIns="91440" bIns="45720" rtlCol="0" anchor="b">
            <a:normAutofit/>
          </a:bodyPr>
          <a:lstStyle/>
          <a:p>
            <a:r>
              <a:rPr lang="en-US" sz="6000" b="1" dirty="0">
                <a:solidFill>
                  <a:srgbClr val="FFFFFF"/>
                </a:solidFill>
              </a:rPr>
              <a:t>Software Used</a:t>
            </a:r>
          </a:p>
        </p:txBody>
      </p:sp>
      <p:sp>
        <p:nvSpPr>
          <p:cNvPr id="62" name="Rectangle 6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TextBox 2">
            <a:extLst>
              <a:ext uri="{FF2B5EF4-FFF2-40B4-BE49-F238E27FC236}">
                <a16:creationId xmlns:a16="http://schemas.microsoft.com/office/drawing/2014/main" id="{402604CF-D8CE-1141-7172-9CDD1776BDD5}"/>
              </a:ext>
            </a:extLst>
          </p:cNvPr>
          <p:cNvGraphicFramePr/>
          <p:nvPr>
            <p:extLst>
              <p:ext uri="{D42A27DB-BD31-4B8C-83A1-F6EECF244321}">
                <p14:modId xmlns:p14="http://schemas.microsoft.com/office/powerpoint/2010/main" val="1409431495"/>
              </p:ext>
            </p:extLst>
          </p:nvPr>
        </p:nvGraphicFramePr>
        <p:xfrm>
          <a:off x="841248" y="3337269"/>
          <a:ext cx="10509504" cy="2905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9522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blue and black book&#10;&#10;Description automatically generated">
            <a:extLst>
              <a:ext uri="{FF2B5EF4-FFF2-40B4-BE49-F238E27FC236}">
                <a16:creationId xmlns:a16="http://schemas.microsoft.com/office/drawing/2014/main" id="{8C20F6B2-2AD8-F969-B95E-3B26709DAB11}"/>
              </a:ext>
            </a:extLst>
          </p:cNvPr>
          <p:cNvPicPr>
            <a:picLocks noChangeAspect="1"/>
          </p:cNvPicPr>
          <p:nvPr/>
        </p:nvPicPr>
        <p:blipFill rotWithShape="1">
          <a:blip r:embed="rId2">
            <a:alphaModFix amt="35000"/>
          </a:blip>
          <a:srcRect b="2500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FF29E010-BD15-8FB1-880A-77AFA5C80036}"/>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FFFFFF"/>
                </a:solidFill>
                <a:latin typeface="+mj-lt"/>
                <a:ea typeface="+mj-ea"/>
                <a:cs typeface="+mj-cs"/>
              </a:rPr>
              <a:t>Hardware Used</a:t>
            </a:r>
            <a:endParaRPr lang="en-US" sz="4400" dirty="0">
              <a:solidFill>
                <a:srgbClr val="FFFFFF"/>
              </a:solidFill>
              <a:latin typeface="+mj-lt"/>
              <a:ea typeface="+mj-ea"/>
              <a:cs typeface="+mj-cs"/>
            </a:endParaRPr>
          </a:p>
        </p:txBody>
      </p:sp>
      <p:graphicFrame>
        <p:nvGraphicFramePr>
          <p:cNvPr id="19" name="TextBox 4">
            <a:extLst>
              <a:ext uri="{FF2B5EF4-FFF2-40B4-BE49-F238E27FC236}">
                <a16:creationId xmlns:a16="http://schemas.microsoft.com/office/drawing/2014/main" id="{3A42AFAF-B9CC-16BE-7CE8-8C5B15A9BA7D}"/>
              </a:ext>
            </a:extLst>
          </p:cNvPr>
          <p:cNvGraphicFramePr/>
          <p:nvPr>
            <p:extLst>
              <p:ext uri="{D42A27DB-BD31-4B8C-83A1-F6EECF244321}">
                <p14:modId xmlns:p14="http://schemas.microsoft.com/office/powerpoint/2010/main" val="30199266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969034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TotalTime>
  <Words>596</Words>
  <Application>Microsoft Office PowerPoint</Application>
  <PresentationFormat>Widescreen</PresentationFormat>
  <Paragraphs>76</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Meiryo</vt:lpstr>
      <vt:lpstr>Arial</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Bhagya</dc:creator>
  <cp:lastModifiedBy>sam kamble</cp:lastModifiedBy>
  <cp:revision>31</cp:revision>
  <dcterms:created xsi:type="dcterms:W3CDTF">2023-07-10T17:39:00Z</dcterms:created>
  <dcterms:modified xsi:type="dcterms:W3CDTF">2024-05-31T05:12:40Z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0C553355D49D4F0E99561F51260F450B_13</vt:lpwstr>
  </property>
  <property fmtid="{D5CDD505-2E9C-101B-9397-08002B2CF9AE}" pid="3" name="KSOProductBuildVer">
    <vt:lpwstr>1033-12.2.0.13306</vt:lpwstr>
  </property>
</Properties>
</file>